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3"/>
  </p:notesMasterIdLst>
  <p:sldIdLst>
    <p:sldId id="258" r:id="rId5"/>
    <p:sldId id="256" r:id="rId6"/>
    <p:sldId id="290" r:id="rId7"/>
    <p:sldId id="791" r:id="rId8"/>
    <p:sldId id="300" r:id="rId9"/>
    <p:sldId id="260" r:id="rId10"/>
    <p:sldId id="261" r:id="rId11"/>
    <p:sldId id="297" r:id="rId12"/>
    <p:sldId id="792" r:id="rId13"/>
    <p:sldId id="800" r:id="rId14"/>
    <p:sldId id="793" r:id="rId15"/>
    <p:sldId id="796" r:id="rId16"/>
    <p:sldId id="797" r:id="rId17"/>
    <p:sldId id="794" r:id="rId18"/>
    <p:sldId id="795" r:id="rId19"/>
    <p:sldId id="798" r:id="rId20"/>
    <p:sldId id="799" r:id="rId21"/>
    <p:sldId id="2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ADBCFD-2191-497B-AF25-D1E945603F42}" v="18" dt="2024-01-24T05:48:36.46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052" y="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bhi" userId="26b8bf4b-d574-4959-9310-3dafcd552773" providerId="ADAL" clId="{FC99DDB2-285D-42F1-9518-26190BC814BB}"/>
    <pc:docChg chg="undo custSel addSld modSld sldOrd">
      <pc:chgData name="Abhi" userId="26b8bf4b-d574-4959-9310-3dafcd552773" providerId="ADAL" clId="{FC99DDB2-285D-42F1-9518-26190BC814BB}" dt="2023-11-06T10:33:04.132" v="1319" actId="14861"/>
      <pc:docMkLst>
        <pc:docMk/>
      </pc:docMkLst>
      <pc:sldChg chg="modSp add modNotesTx">
        <pc:chgData name="Abhi" userId="26b8bf4b-d574-4959-9310-3dafcd552773" providerId="ADAL" clId="{FC99DDB2-285D-42F1-9518-26190BC814BB}" dt="2023-11-03T13:34:10.446" v="1316" actId="207"/>
        <pc:sldMkLst>
          <pc:docMk/>
          <pc:sldMk cId="3124510884" sldId="256"/>
        </pc:sldMkLst>
        <pc:spChg chg="mod">
          <ac:chgData name="Abhi" userId="26b8bf4b-d574-4959-9310-3dafcd552773" providerId="ADAL" clId="{FC99DDB2-285D-42F1-9518-26190BC814BB}" dt="2023-10-27T16:51:17.194" v="45" actId="20577"/>
          <ac:spMkLst>
            <pc:docMk/>
            <pc:sldMk cId="3124510884" sldId="256"/>
            <ac:spMk id="4" creationId="{8F6E4D0A-C4B2-4630-863D-1BAD8348DF62}"/>
          </ac:spMkLst>
        </pc:spChg>
        <pc:graphicFrameChg chg="mod modGraphic">
          <ac:chgData name="Abhi" userId="26b8bf4b-d574-4959-9310-3dafcd552773" providerId="ADAL" clId="{FC99DDB2-285D-42F1-9518-26190BC814BB}" dt="2023-11-03T13:34:10.446" v="1316" actId="207"/>
          <ac:graphicFrameMkLst>
            <pc:docMk/>
            <pc:sldMk cId="3124510884" sldId="256"/>
            <ac:graphicFrameMk id="6" creationId="{E81C1778-2CE5-48E3-B2AB-99B917602EBA}"/>
          </ac:graphicFrameMkLst>
        </pc:graphicFrameChg>
      </pc:sldChg>
      <pc:sldChg chg="modSp add setBg">
        <pc:chgData name="Abhi" userId="26b8bf4b-d574-4959-9310-3dafcd552773" providerId="ADAL" clId="{FC99DDB2-285D-42F1-9518-26190BC814BB}" dt="2023-10-27T16:48:41.603" v="3" actId="207"/>
        <pc:sldMkLst>
          <pc:docMk/>
          <pc:sldMk cId="544618095" sldId="258"/>
        </pc:sldMkLst>
        <pc:spChg chg="mod">
          <ac:chgData name="Abhi" userId="26b8bf4b-d574-4959-9310-3dafcd552773" providerId="ADAL" clId="{FC99DDB2-285D-42F1-9518-26190BC814BB}" dt="2023-10-27T16:48:41.603" v="3" actId="207"/>
          <ac:spMkLst>
            <pc:docMk/>
            <pc:sldMk cId="544618095" sldId="258"/>
            <ac:spMk id="8" creationId="{AD407BDC-4A58-B849-0EB8-E89EDEE52701}"/>
          </ac:spMkLst>
        </pc:spChg>
        <pc:spChg chg="mod">
          <ac:chgData name="Abhi" userId="26b8bf4b-d574-4959-9310-3dafcd552773" providerId="ADAL" clId="{FC99DDB2-285D-42F1-9518-26190BC814BB}" dt="2023-10-27T16:48:41.603" v="3" actId="207"/>
          <ac:spMkLst>
            <pc:docMk/>
            <pc:sldMk cId="544618095" sldId="258"/>
            <ac:spMk id="10" creationId="{F2A8CAF7-927E-509F-F8D1-DFF41B535623}"/>
          </ac:spMkLst>
        </pc:spChg>
      </pc:sldChg>
      <pc:sldChg chg="modSp add">
        <pc:chgData name="Abhi" userId="26b8bf4b-d574-4959-9310-3dafcd552773" providerId="ADAL" clId="{FC99DDB2-285D-42F1-9518-26190BC814BB}" dt="2023-11-03T13:31:31.983" v="1281" actId="20577"/>
        <pc:sldMkLst>
          <pc:docMk/>
          <pc:sldMk cId="741329329" sldId="259"/>
        </pc:sldMkLst>
        <pc:spChg chg="mod">
          <ac:chgData name="Abhi" userId="26b8bf4b-d574-4959-9310-3dafcd552773" providerId="ADAL" clId="{FC99DDB2-285D-42F1-9518-26190BC814BB}" dt="2023-11-03T13:31:31.983" v="1281" actId="20577"/>
          <ac:spMkLst>
            <pc:docMk/>
            <pc:sldMk cId="741329329" sldId="259"/>
            <ac:spMk id="13" creationId="{94D599E8-E90E-4F85-B7E2-38720582B30F}"/>
          </ac:spMkLst>
        </pc:spChg>
      </pc:sldChg>
      <pc:sldChg chg="addSp delSp modSp add ord setBg modNotesTx">
        <pc:chgData name="Abhi" userId="26b8bf4b-d574-4959-9310-3dafcd552773" providerId="ADAL" clId="{FC99DDB2-285D-42F1-9518-26190BC814BB}" dt="2023-10-27T17:43:46.725" v="930" actId="478"/>
        <pc:sldMkLst>
          <pc:docMk/>
          <pc:sldMk cId="1457280838" sldId="260"/>
        </pc:sldMkLst>
        <pc:spChg chg="del mod">
          <ac:chgData name="Abhi" userId="26b8bf4b-d574-4959-9310-3dafcd552773" providerId="ADAL" clId="{FC99DDB2-285D-42F1-9518-26190BC814BB}" dt="2023-10-27T16:47:24.594" v="2" actId="478"/>
          <ac:spMkLst>
            <pc:docMk/>
            <pc:sldMk cId="1457280838" sldId="260"/>
            <ac:spMk id="2" creationId="{A938C8E1-5714-9187-78F9-93C78C4C7CD2}"/>
          </ac:spMkLst>
        </pc:spChg>
        <pc:spChg chg="add del mod">
          <ac:chgData name="Abhi" userId="26b8bf4b-d574-4959-9310-3dafcd552773" providerId="ADAL" clId="{FC99DDB2-285D-42F1-9518-26190BC814BB}" dt="2023-10-27T17:12:32.233" v="668"/>
          <ac:spMkLst>
            <pc:docMk/>
            <pc:sldMk cId="1457280838" sldId="260"/>
            <ac:spMk id="3" creationId="{69451CE7-0DB5-4B15-A11F-28E0135C9B3C}"/>
          </ac:spMkLst>
        </pc:spChg>
        <pc:spChg chg="mod">
          <ac:chgData name="Abhi" userId="26b8bf4b-d574-4959-9310-3dafcd552773" providerId="ADAL" clId="{FC99DDB2-285D-42F1-9518-26190BC814BB}" dt="2023-10-27T17:15:30.544" v="708" actId="20577"/>
          <ac:spMkLst>
            <pc:docMk/>
            <pc:sldMk cId="1457280838" sldId="260"/>
            <ac:spMk id="4" creationId="{BE60E4B7-8D2D-C500-27CE-BE22559E98E4}"/>
          </ac:spMkLst>
        </pc:spChg>
        <pc:spChg chg="mod">
          <ac:chgData name="Abhi" userId="26b8bf4b-d574-4959-9310-3dafcd552773" providerId="ADAL" clId="{FC99DDB2-285D-42F1-9518-26190BC814BB}" dt="2023-10-27T17:15:06.202" v="704" actId="1076"/>
          <ac:spMkLst>
            <pc:docMk/>
            <pc:sldMk cId="1457280838" sldId="260"/>
            <ac:spMk id="5" creationId="{51DFC46A-F403-9BB3-6D31-FC40F6CCC08E}"/>
          </ac:spMkLst>
        </pc:spChg>
        <pc:spChg chg="add del mod">
          <ac:chgData name="Abhi" userId="26b8bf4b-d574-4959-9310-3dafcd552773" providerId="ADAL" clId="{FC99DDB2-285D-42F1-9518-26190BC814BB}" dt="2023-10-27T17:12:32.233" v="668"/>
          <ac:spMkLst>
            <pc:docMk/>
            <pc:sldMk cId="1457280838" sldId="260"/>
            <ac:spMk id="7" creationId="{9CE93357-1C65-4B8C-8EB8-9573872FA181}"/>
          </ac:spMkLst>
        </pc:spChg>
        <pc:spChg chg="mod">
          <ac:chgData name="Abhi" userId="26b8bf4b-d574-4959-9310-3dafcd552773" providerId="ADAL" clId="{FC99DDB2-285D-42F1-9518-26190BC814BB}" dt="2023-10-27T16:47:19.802" v="1" actId="207"/>
          <ac:spMkLst>
            <pc:docMk/>
            <pc:sldMk cId="1457280838" sldId="260"/>
            <ac:spMk id="9" creationId="{89C4F11C-325A-0E8C-4238-268B7DF9F966}"/>
          </ac:spMkLst>
        </pc:spChg>
        <pc:spChg chg="add del mod">
          <ac:chgData name="Abhi" userId="26b8bf4b-d574-4959-9310-3dafcd552773" providerId="ADAL" clId="{FC99DDB2-285D-42F1-9518-26190BC814BB}" dt="2023-10-27T17:12:41.536" v="670" actId="478"/>
          <ac:spMkLst>
            <pc:docMk/>
            <pc:sldMk cId="1457280838" sldId="260"/>
            <ac:spMk id="10" creationId="{964A6210-7D53-4989-B3F6-AE4ACEA7B8DA}"/>
          </ac:spMkLst>
        </pc:spChg>
        <pc:spChg chg="add mod">
          <ac:chgData name="Abhi" userId="26b8bf4b-d574-4959-9310-3dafcd552773" providerId="ADAL" clId="{FC99DDB2-285D-42F1-9518-26190BC814BB}" dt="2023-10-27T17:15:36.264" v="709" actId="1076"/>
          <ac:spMkLst>
            <pc:docMk/>
            <pc:sldMk cId="1457280838" sldId="260"/>
            <ac:spMk id="17" creationId="{8AA19BC8-F88E-4BB5-98A0-36A6F5D7A7AE}"/>
          </ac:spMkLst>
        </pc:spChg>
        <pc:spChg chg="add mod">
          <ac:chgData name="Abhi" userId="26b8bf4b-d574-4959-9310-3dafcd552773" providerId="ADAL" clId="{FC99DDB2-285D-42F1-9518-26190BC814BB}" dt="2023-10-27T17:14:12.585" v="695" actId="1076"/>
          <ac:spMkLst>
            <pc:docMk/>
            <pc:sldMk cId="1457280838" sldId="260"/>
            <ac:spMk id="18" creationId="{E0AD2EC2-D4A7-4FFA-A21A-9C7FA5B4025B}"/>
          </ac:spMkLst>
        </pc:spChg>
        <pc:spChg chg="mod">
          <ac:chgData name="Abhi" userId="26b8bf4b-d574-4959-9310-3dafcd552773" providerId="ADAL" clId="{FC99DDB2-285D-42F1-9518-26190BC814BB}" dt="2023-10-27T17:43:39.403" v="929" actId="1582"/>
          <ac:spMkLst>
            <pc:docMk/>
            <pc:sldMk cId="1457280838" sldId="260"/>
            <ac:spMk id="20" creationId="{EDE9A5B6-C437-0B35-6CC8-56EDB5C52AF8}"/>
          </ac:spMkLst>
        </pc:spChg>
        <pc:spChg chg="mod">
          <ac:chgData name="Abhi" userId="26b8bf4b-d574-4959-9310-3dafcd552773" providerId="ADAL" clId="{FC99DDB2-285D-42F1-9518-26190BC814BB}" dt="2023-10-27T17:43:39.403" v="929" actId="1582"/>
          <ac:spMkLst>
            <pc:docMk/>
            <pc:sldMk cId="1457280838" sldId="260"/>
            <ac:spMk id="21" creationId="{AA588123-F2A6-7BD3-23F9-5A263A9EF19F}"/>
          </ac:spMkLst>
        </pc:spChg>
        <pc:spChg chg="mod">
          <ac:chgData name="Abhi" userId="26b8bf4b-d574-4959-9310-3dafcd552773" providerId="ADAL" clId="{FC99DDB2-285D-42F1-9518-26190BC814BB}" dt="2023-10-27T17:43:39.403" v="929" actId="1582"/>
          <ac:spMkLst>
            <pc:docMk/>
            <pc:sldMk cId="1457280838" sldId="260"/>
            <ac:spMk id="22" creationId="{238D6D6D-A99E-7797-1703-44D5A4EADE35}"/>
          </ac:spMkLst>
        </pc:spChg>
        <pc:spChg chg="mod">
          <ac:chgData name="Abhi" userId="26b8bf4b-d574-4959-9310-3dafcd552773" providerId="ADAL" clId="{FC99DDB2-285D-42F1-9518-26190BC814BB}" dt="2023-10-27T17:15:24.853" v="707" actId="255"/>
          <ac:spMkLst>
            <pc:docMk/>
            <pc:sldMk cId="1457280838" sldId="260"/>
            <ac:spMk id="23" creationId="{2B74FD74-4135-54AB-3015-3E5CD26026BD}"/>
          </ac:spMkLst>
        </pc:spChg>
        <pc:spChg chg="mod">
          <ac:chgData name="Abhi" userId="26b8bf4b-d574-4959-9310-3dafcd552773" providerId="ADAL" clId="{FC99DDB2-285D-42F1-9518-26190BC814BB}" dt="2023-10-27T17:15:24.853" v="707" actId="255"/>
          <ac:spMkLst>
            <pc:docMk/>
            <pc:sldMk cId="1457280838" sldId="260"/>
            <ac:spMk id="24" creationId="{FDC03ED3-43B0-EB77-1F11-05A54F31FE3F}"/>
          </ac:spMkLst>
        </pc:spChg>
        <pc:grpChg chg="mod">
          <ac:chgData name="Abhi" userId="26b8bf4b-d574-4959-9310-3dafcd552773" providerId="ADAL" clId="{FC99DDB2-285D-42F1-9518-26190BC814BB}" dt="2023-10-27T17:15:39.190" v="710" actId="1076"/>
          <ac:grpSpMkLst>
            <pc:docMk/>
            <pc:sldMk cId="1457280838" sldId="260"/>
            <ac:grpSpMk id="25" creationId="{AC79C853-5555-BEC1-3CD0-4E59B781DA51}"/>
          </ac:grpSpMkLst>
        </pc:grpChg>
        <pc:picChg chg="del mod">
          <ac:chgData name="Abhi" userId="26b8bf4b-d574-4959-9310-3dafcd552773" providerId="ADAL" clId="{FC99DDB2-285D-42F1-9518-26190BC814BB}" dt="2023-10-27T17:12:25.043" v="666" actId="478"/>
          <ac:picMkLst>
            <pc:docMk/>
            <pc:sldMk cId="1457280838" sldId="260"/>
            <ac:picMk id="6" creationId="{14FC3C73-76AF-C1FD-F137-6C9E6ECC0DA1}"/>
          </ac:picMkLst>
        </pc:picChg>
        <pc:picChg chg="mod modCrop">
          <ac:chgData name="Abhi" userId="26b8bf4b-d574-4959-9310-3dafcd552773" providerId="ADAL" clId="{FC99DDB2-285D-42F1-9518-26190BC814BB}" dt="2023-10-27T17:14:49.545" v="700" actId="732"/>
          <ac:picMkLst>
            <pc:docMk/>
            <pc:sldMk cId="1457280838" sldId="260"/>
            <ac:picMk id="8" creationId="{61FA533A-A6E9-22AE-49CD-343ED3CD1037}"/>
          </ac:picMkLst>
        </pc:picChg>
        <pc:picChg chg="add mod">
          <ac:chgData name="Abhi" userId="26b8bf4b-d574-4959-9310-3dafcd552773" providerId="ADAL" clId="{FC99DDB2-285D-42F1-9518-26190BC814BB}" dt="2023-10-27T17:14:01.332" v="689" actId="1076"/>
          <ac:picMkLst>
            <pc:docMk/>
            <pc:sldMk cId="1457280838" sldId="260"/>
            <ac:picMk id="19" creationId="{5B8725CF-E2D3-4ED2-85A9-052DDA849AE9}"/>
          </ac:picMkLst>
        </pc:picChg>
        <pc:picChg chg="add mod">
          <ac:chgData name="Abhi" userId="26b8bf4b-d574-4959-9310-3dafcd552773" providerId="ADAL" clId="{FC99DDB2-285D-42F1-9518-26190BC814BB}" dt="2023-10-27T17:14:04.115" v="690" actId="1076"/>
          <ac:picMkLst>
            <pc:docMk/>
            <pc:sldMk cId="1457280838" sldId="260"/>
            <ac:picMk id="26" creationId="{705F62E3-A487-40F1-AF79-F8804B5D80A3}"/>
          </ac:picMkLst>
        </pc:picChg>
        <pc:picChg chg="add del mod ord">
          <ac:chgData name="Abhi" userId="26b8bf4b-d574-4959-9310-3dafcd552773" providerId="ADAL" clId="{FC99DDB2-285D-42F1-9518-26190BC814BB}" dt="2023-10-27T17:43:46.725" v="930" actId="478"/>
          <ac:picMkLst>
            <pc:docMk/>
            <pc:sldMk cId="1457280838" sldId="260"/>
            <ac:picMk id="27" creationId="{12165850-9F16-428C-9142-1DA83DB728FB}"/>
          </ac:picMkLst>
        </pc:picChg>
      </pc:sldChg>
      <pc:sldChg chg="addSp delSp modSp add setBg">
        <pc:chgData name="Abhi" userId="26b8bf4b-d574-4959-9310-3dafcd552773" providerId="ADAL" clId="{FC99DDB2-285D-42F1-9518-26190BC814BB}" dt="2023-11-03T13:24:03.954" v="1118" actId="20577"/>
        <pc:sldMkLst>
          <pc:docMk/>
          <pc:sldMk cId="2643976263" sldId="261"/>
        </pc:sldMkLst>
        <pc:spChg chg="del mod">
          <ac:chgData name="Abhi" userId="26b8bf4b-d574-4959-9310-3dafcd552773" providerId="ADAL" clId="{FC99DDB2-285D-42F1-9518-26190BC814BB}" dt="2023-10-27T17:17:59.006" v="715" actId="478"/>
          <ac:spMkLst>
            <pc:docMk/>
            <pc:sldMk cId="2643976263" sldId="261"/>
            <ac:spMk id="2" creationId="{D0AFE248-3D80-B0F7-EE5D-26FC199D7A87}"/>
          </ac:spMkLst>
        </pc:spChg>
        <pc:spChg chg="add del mod">
          <ac:chgData name="Abhi" userId="26b8bf4b-d574-4959-9310-3dafcd552773" providerId="ADAL" clId="{FC99DDB2-285D-42F1-9518-26190BC814BB}" dt="2023-11-03T13:23:18.510" v="1087" actId="1076"/>
          <ac:spMkLst>
            <pc:docMk/>
            <pc:sldMk cId="2643976263" sldId="261"/>
            <ac:spMk id="3" creationId="{ECF941EA-1158-CF10-5A0F-027953F7CE1C}"/>
          </ac:spMkLst>
        </pc:spChg>
        <pc:spChg chg="mod">
          <ac:chgData name="Abhi" userId="26b8bf4b-d574-4959-9310-3dafcd552773" providerId="ADAL" clId="{FC99DDB2-285D-42F1-9518-26190BC814BB}" dt="2023-11-03T13:24:03.954" v="1118" actId="20577"/>
          <ac:spMkLst>
            <pc:docMk/>
            <pc:sldMk cId="2643976263" sldId="261"/>
            <ac:spMk id="5" creationId="{1FB259E6-9EAB-22C5-12E8-54FFDE300EA3}"/>
          </ac:spMkLst>
        </pc:spChg>
        <pc:spChg chg="add del mod">
          <ac:chgData name="Abhi" userId="26b8bf4b-d574-4959-9310-3dafcd552773" providerId="ADAL" clId="{FC99DDB2-285D-42F1-9518-26190BC814BB}" dt="2023-11-03T13:23:18.510" v="1087" actId="1076"/>
          <ac:spMkLst>
            <pc:docMk/>
            <pc:sldMk cId="2643976263" sldId="261"/>
            <ac:spMk id="6" creationId="{A99B02E0-B0B3-0A80-4E78-F04015EC5907}"/>
          </ac:spMkLst>
        </pc:spChg>
        <pc:spChg chg="mod">
          <ac:chgData name="Abhi" userId="26b8bf4b-d574-4959-9310-3dafcd552773" providerId="ADAL" clId="{FC99DDB2-285D-42F1-9518-26190BC814BB}" dt="2023-10-31T09:57:32.618" v="944" actId="14100"/>
          <ac:spMkLst>
            <pc:docMk/>
            <pc:sldMk cId="2643976263" sldId="261"/>
            <ac:spMk id="8" creationId="{45E9BDF0-13A3-F095-E755-BCEDD75ADED0}"/>
          </ac:spMkLst>
        </pc:spChg>
        <pc:spChg chg="mod">
          <ac:chgData name="Abhi" userId="26b8bf4b-d574-4959-9310-3dafcd552773" providerId="ADAL" clId="{FC99DDB2-285D-42F1-9518-26190BC814BB}" dt="2023-11-01T15:07:20.403" v="991" actId="1582"/>
          <ac:spMkLst>
            <pc:docMk/>
            <pc:sldMk cId="2643976263" sldId="261"/>
            <ac:spMk id="12" creationId="{1064A4ED-4AFC-0A6B-14EC-4F9B40BF96B7}"/>
          </ac:spMkLst>
        </pc:spChg>
        <pc:spChg chg="del mod">
          <ac:chgData name="Abhi" userId="26b8bf4b-d574-4959-9310-3dafcd552773" providerId="ADAL" clId="{FC99DDB2-285D-42F1-9518-26190BC814BB}" dt="2023-10-27T17:25:01.486" v="750" actId="478"/>
          <ac:spMkLst>
            <pc:docMk/>
            <pc:sldMk cId="2643976263" sldId="261"/>
            <ac:spMk id="13" creationId="{FD509E26-1DD2-CBEA-CA5B-DDD992854810}"/>
          </ac:spMkLst>
        </pc:spChg>
        <pc:spChg chg="del mod">
          <ac:chgData name="Abhi" userId="26b8bf4b-d574-4959-9310-3dafcd552773" providerId="ADAL" clId="{FC99DDB2-285D-42F1-9518-26190BC814BB}" dt="2023-10-27T17:24:50.029" v="748" actId="478"/>
          <ac:spMkLst>
            <pc:docMk/>
            <pc:sldMk cId="2643976263" sldId="261"/>
            <ac:spMk id="14" creationId="{7B5E1649-1F6E-7529-9C8D-5CBDA6CBD499}"/>
          </ac:spMkLst>
        </pc:spChg>
        <pc:spChg chg="mod">
          <ac:chgData name="Abhi" userId="26b8bf4b-d574-4959-9310-3dafcd552773" providerId="ADAL" clId="{FC99DDB2-285D-42F1-9518-26190BC814BB}" dt="2023-10-31T09:57:39.761" v="947" actId="1076"/>
          <ac:spMkLst>
            <pc:docMk/>
            <pc:sldMk cId="2643976263" sldId="261"/>
            <ac:spMk id="17" creationId="{15AFB13D-DF66-ADF0-3098-FE7044E47393}"/>
          </ac:spMkLst>
        </pc:spChg>
        <pc:spChg chg="add del mod">
          <ac:chgData name="Abhi" userId="26b8bf4b-d574-4959-9310-3dafcd552773" providerId="ADAL" clId="{FC99DDB2-285D-42F1-9518-26190BC814BB}" dt="2023-10-27T17:29:20.900" v="838" actId="478"/>
          <ac:spMkLst>
            <pc:docMk/>
            <pc:sldMk cId="2643976263" sldId="261"/>
            <ac:spMk id="23" creationId="{D76E0F1F-5008-4E7F-BEF2-1C157EA7A178}"/>
          </ac:spMkLst>
        </pc:spChg>
        <pc:spChg chg="mod">
          <ac:chgData name="Abhi" userId="26b8bf4b-d574-4959-9310-3dafcd552773" providerId="ADAL" clId="{FC99DDB2-285D-42F1-9518-26190BC814BB}" dt="2023-10-31T09:57:45.116" v="949" actId="1076"/>
          <ac:spMkLst>
            <pc:docMk/>
            <pc:sldMk cId="2643976263" sldId="261"/>
            <ac:spMk id="27" creationId="{B6D38079-590E-7CB9-499A-1ACE20E95567}"/>
          </ac:spMkLst>
        </pc:spChg>
        <pc:spChg chg="add del mod ord">
          <ac:chgData name="Abhi" userId="26b8bf4b-d574-4959-9310-3dafcd552773" providerId="ADAL" clId="{FC99DDB2-285D-42F1-9518-26190BC814BB}" dt="2023-11-03T13:23:18.510" v="1087" actId="1076"/>
          <ac:spMkLst>
            <pc:docMk/>
            <pc:sldMk cId="2643976263" sldId="261"/>
            <ac:spMk id="28" creationId="{E04E99C6-AEDA-4CE1-AEC8-D42B51BD4E5E}"/>
          </ac:spMkLst>
        </pc:spChg>
        <pc:spChg chg="add">
          <ac:chgData name="Abhi" userId="26b8bf4b-d574-4959-9310-3dafcd552773" providerId="ADAL" clId="{FC99DDB2-285D-42F1-9518-26190BC814BB}" dt="2023-10-27T17:32:07.810" v="855"/>
          <ac:spMkLst>
            <pc:docMk/>
            <pc:sldMk cId="2643976263" sldId="261"/>
            <ac:spMk id="29" creationId="{C205B8AA-58D4-4BA9-AC8D-B9124585D8C7}"/>
          </ac:spMkLst>
        </pc:spChg>
        <pc:spChg chg="mod">
          <ac:chgData name="Abhi" userId="26b8bf4b-d574-4959-9310-3dafcd552773" providerId="ADAL" clId="{FC99DDB2-285D-42F1-9518-26190BC814BB}" dt="2023-10-27T17:30:50.391" v="848" actId="255"/>
          <ac:spMkLst>
            <pc:docMk/>
            <pc:sldMk cId="2643976263" sldId="261"/>
            <ac:spMk id="30" creationId="{CCFD6EF5-BEC4-4695-1684-51D81EDACE44}"/>
          </ac:spMkLst>
        </pc:spChg>
        <pc:grpChg chg="del mod">
          <ac:chgData name="Abhi" userId="26b8bf4b-d574-4959-9310-3dafcd552773" providerId="ADAL" clId="{FC99DDB2-285D-42F1-9518-26190BC814BB}" dt="2023-10-27T17:24:52.587" v="749" actId="478"/>
          <ac:grpSpMkLst>
            <pc:docMk/>
            <pc:sldMk cId="2643976263" sldId="261"/>
            <ac:grpSpMk id="6" creationId="{49BEAE0A-4B0F-A135-120A-2B9691566F76}"/>
          </ac:grpSpMkLst>
        </pc:grpChg>
        <pc:grpChg chg="add del mod">
          <ac:chgData name="Abhi" userId="26b8bf4b-d574-4959-9310-3dafcd552773" providerId="ADAL" clId="{FC99DDB2-285D-42F1-9518-26190BC814BB}" dt="2023-11-03T13:23:18.510" v="1087" actId="1076"/>
          <ac:grpSpMkLst>
            <pc:docMk/>
            <pc:sldMk cId="2643976263" sldId="261"/>
            <ac:grpSpMk id="33" creationId="{5F464BFF-ACC5-E7B2-71A8-F17B4E395FE6}"/>
          </ac:grpSpMkLst>
        </pc:grpChg>
        <pc:picChg chg="mod modCrop">
          <ac:chgData name="Abhi" userId="26b8bf4b-d574-4959-9310-3dafcd552773" providerId="ADAL" clId="{FC99DDB2-285D-42F1-9518-26190BC814BB}" dt="2023-11-03T13:23:24.031" v="1089" actId="1076"/>
          <ac:picMkLst>
            <pc:docMk/>
            <pc:sldMk cId="2643976263" sldId="261"/>
            <ac:picMk id="7" creationId="{D4D17ED2-845D-9F31-C09B-F1BEEE5E9F51}"/>
          </ac:picMkLst>
        </pc:picChg>
        <pc:picChg chg="mod">
          <ac:chgData name="Abhi" userId="26b8bf4b-d574-4959-9310-3dafcd552773" providerId="ADAL" clId="{FC99DDB2-285D-42F1-9518-26190BC814BB}" dt="2023-10-27T17:17:37.651" v="714" actId="207"/>
          <ac:picMkLst>
            <pc:docMk/>
            <pc:sldMk cId="2643976263" sldId="261"/>
            <ac:picMk id="10" creationId="{F2396F4D-B759-5680-4D2B-566ACC9AA49F}"/>
          </ac:picMkLst>
        </pc:picChg>
        <pc:picChg chg="del mod">
          <ac:chgData name="Abhi" userId="26b8bf4b-d574-4959-9310-3dafcd552773" providerId="ADAL" clId="{FC99DDB2-285D-42F1-9518-26190BC814BB}" dt="2023-10-27T17:24:41.252" v="744" actId="478"/>
          <ac:picMkLst>
            <pc:docMk/>
            <pc:sldMk cId="2643976263" sldId="261"/>
            <ac:picMk id="15" creationId="{787D7F44-2D0D-E743-596E-D504D7A68650}"/>
          </ac:picMkLst>
        </pc:picChg>
        <pc:picChg chg="mod">
          <ac:chgData name="Abhi" userId="26b8bf4b-d574-4959-9310-3dafcd552773" providerId="ADAL" clId="{FC99DDB2-285D-42F1-9518-26190BC814BB}" dt="2023-11-03T13:23:28.321" v="1092" actId="1035"/>
          <ac:picMkLst>
            <pc:docMk/>
            <pc:sldMk cId="2643976263" sldId="261"/>
            <ac:picMk id="38" creationId="{A618B592-6D89-61A2-8757-661ECD4CF528}"/>
          </ac:picMkLst>
        </pc:picChg>
      </pc:sldChg>
      <pc:sldChg chg="addSp delSp modSp add ord">
        <pc:chgData name="Abhi" userId="26b8bf4b-d574-4959-9310-3dafcd552773" providerId="ADAL" clId="{FC99DDB2-285D-42F1-9518-26190BC814BB}" dt="2023-11-03T13:21:26.048" v="1080" actId="1076"/>
        <pc:sldMkLst>
          <pc:docMk/>
          <pc:sldMk cId="3863081553" sldId="290"/>
        </pc:sldMkLst>
        <pc:spChg chg="mod">
          <ac:chgData name="Abhi" userId="26b8bf4b-d574-4959-9310-3dafcd552773" providerId="ADAL" clId="{FC99DDB2-285D-42F1-9518-26190BC814BB}" dt="2023-11-03T13:21:26.048" v="1080" actId="1076"/>
          <ac:spMkLst>
            <pc:docMk/>
            <pc:sldMk cId="3863081553" sldId="290"/>
            <ac:spMk id="16" creationId="{CA2FC704-A234-406A-9987-CEF2891E0849}"/>
          </ac:spMkLst>
        </pc:spChg>
        <pc:spChg chg="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17" creationId="{7206F261-7E79-4A93-BED2-221DAEF5399C}"/>
          </ac:spMkLst>
        </pc:spChg>
        <pc:spChg chg="mod">
          <ac:chgData name="Abhi" userId="26b8bf4b-d574-4959-9310-3dafcd552773" providerId="ADAL" clId="{FC99DDB2-285D-42F1-9518-26190BC814BB}" dt="2023-10-27T17:00:36.573" v="370" actId="404"/>
          <ac:spMkLst>
            <pc:docMk/>
            <pc:sldMk cId="3863081553" sldId="290"/>
            <ac:spMk id="18" creationId="{458F8091-C817-4F72-A960-F2274AB2A750}"/>
          </ac:spMkLst>
        </pc:spChg>
        <pc:spChg chg="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20" creationId="{305CDB3B-647B-4D55-89E3-0F280A5DAD25}"/>
          </ac:spMkLst>
        </pc:spChg>
        <pc:spChg chg="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24" creationId="{66ECC8CF-6BAE-4D9B-A588-1AD12DAF4A21}"/>
          </ac:spMkLst>
        </pc:spChg>
        <pc:spChg chg="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25" creationId="{F66A4055-BAA2-4461-835B-B58E415FB411}"/>
          </ac:spMkLst>
        </pc:spChg>
        <pc:spChg chg="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35" creationId="{1A03EA41-CD31-46FF-9F80-2A76D6467F09}"/>
          </ac:spMkLst>
        </pc:spChg>
        <pc:spChg chg="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38" creationId="{4444B6A0-5C54-415E-B5B3-183F3D8B4D0C}"/>
          </ac:spMkLst>
        </pc:spChg>
        <pc:spChg chg="add 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40" creationId="{681D729B-03BC-4476-883E-8F4C369113B6}"/>
          </ac:spMkLst>
        </pc:spChg>
        <pc:spChg chg="del mod">
          <ac:chgData name="Abhi" userId="26b8bf4b-d574-4959-9310-3dafcd552773" providerId="ADAL" clId="{FC99DDB2-285D-42F1-9518-26190BC814BB}" dt="2023-10-27T16:57:15.310" v="266" actId="478"/>
          <ac:spMkLst>
            <pc:docMk/>
            <pc:sldMk cId="3863081553" sldId="290"/>
            <ac:spMk id="41" creationId="{17A0FE9D-EA81-4DAA-8652-D4A91D1A3D21}"/>
          </ac:spMkLst>
        </pc:spChg>
        <pc:spChg chg="mod">
          <ac:chgData name="Abhi" userId="26b8bf4b-d574-4959-9310-3dafcd552773" providerId="ADAL" clId="{FC99DDB2-285D-42F1-9518-26190BC814BB}" dt="2023-10-27T16:57:24.755" v="272" actId="6549"/>
          <ac:spMkLst>
            <pc:docMk/>
            <pc:sldMk cId="3863081553" sldId="290"/>
            <ac:spMk id="42" creationId="{2FC4B699-D5A6-4EEA-801D-1326D58945C0}"/>
          </ac:spMkLst>
        </pc:spChg>
        <pc:spChg chg="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43" creationId="{52262F7F-DA2D-4F1D-B26B-46909B05ABD1}"/>
          </ac:spMkLst>
        </pc:spChg>
        <pc:spChg chg="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44" creationId="{D74AE292-CCBA-4A05-8BF6-3BC96534434B}"/>
          </ac:spMkLst>
        </pc:spChg>
        <pc:spChg chg="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45" creationId="{E666C00C-95CC-48EF-B646-E199EE25CCEE}"/>
          </ac:spMkLst>
        </pc:spChg>
        <pc:spChg chg="mod">
          <ac:chgData name="Abhi" userId="26b8bf4b-d574-4959-9310-3dafcd552773" providerId="ADAL" clId="{FC99DDB2-285D-42F1-9518-26190BC814BB}" dt="2023-10-27T16:57:28.640" v="273" actId="1076"/>
          <ac:spMkLst>
            <pc:docMk/>
            <pc:sldMk cId="3863081553" sldId="290"/>
            <ac:spMk id="46" creationId="{163CB401-A669-4036-94A3-1CFD737DE7FB}"/>
          </ac:spMkLst>
        </pc:spChg>
        <pc:spChg chg="mod">
          <ac:chgData name="Abhi" userId="26b8bf4b-d574-4959-9310-3dafcd552773" providerId="ADAL" clId="{FC99DDB2-285D-42F1-9518-26190BC814BB}" dt="2023-10-30T09:14:21.960" v="932" actId="164"/>
          <ac:spMkLst>
            <pc:docMk/>
            <pc:sldMk cId="3863081553" sldId="290"/>
            <ac:spMk id="48" creationId="{3AFCCBC0-8807-452E-A4E4-A6D00CE56CB3}"/>
          </ac:spMkLst>
        </pc:spChg>
        <pc:grpChg chg="add mod">
          <ac:chgData name="Abhi" userId="26b8bf4b-d574-4959-9310-3dafcd552773" providerId="ADAL" clId="{FC99DDB2-285D-42F1-9518-26190BC814BB}" dt="2023-10-30T09:14:21.960" v="932" actId="164"/>
          <ac:grpSpMkLst>
            <pc:docMk/>
            <pc:sldMk cId="3863081553" sldId="290"/>
            <ac:grpSpMk id="2" creationId="{4B34861A-5A55-4C50-ADAB-A370667C7D15}"/>
          </ac:grpSpMkLst>
        </pc:grpChg>
        <pc:grpChg chg="mod">
          <ac:chgData name="Abhi" userId="26b8bf4b-d574-4959-9310-3dafcd552773" providerId="ADAL" clId="{FC99DDB2-285D-42F1-9518-26190BC814BB}" dt="2023-10-30T09:14:21.960" v="932" actId="164"/>
          <ac:grpSpMkLst>
            <pc:docMk/>
            <pc:sldMk cId="3863081553" sldId="290"/>
            <ac:grpSpMk id="29" creationId="{9817607D-6186-496D-8F41-A9C925786682}"/>
          </ac:grpSpMkLst>
        </pc:grpChg>
        <pc:grpChg chg="mod">
          <ac:chgData name="Abhi" userId="26b8bf4b-d574-4959-9310-3dafcd552773" providerId="ADAL" clId="{FC99DDB2-285D-42F1-9518-26190BC814BB}" dt="2023-10-30T09:14:21.960" v="932" actId="164"/>
          <ac:grpSpMkLst>
            <pc:docMk/>
            <pc:sldMk cId="3863081553" sldId="290"/>
            <ac:grpSpMk id="30" creationId="{E3FDAFBA-FF18-413F-AC21-D372F5618A53}"/>
          </ac:grpSpMkLst>
        </pc:grpChg>
        <pc:grpChg chg="del mod">
          <ac:chgData name="Abhi" userId="26b8bf4b-d574-4959-9310-3dafcd552773" providerId="ADAL" clId="{FC99DDB2-285D-42F1-9518-26190BC814BB}" dt="2023-10-27T16:59:11.601" v="310" actId="478"/>
          <ac:grpSpMkLst>
            <pc:docMk/>
            <pc:sldMk cId="3863081553" sldId="290"/>
            <ac:grpSpMk id="49" creationId="{4EBE546A-A173-47F1-84FB-088D23C358A5}"/>
          </ac:grpSpMkLst>
        </pc:grpChg>
        <pc:picChg chg="mod">
          <ac:chgData name="Abhi" userId="26b8bf4b-d574-4959-9310-3dafcd552773" providerId="ADAL" clId="{FC99DDB2-285D-42F1-9518-26190BC814BB}" dt="2023-10-30T09:14:21.960" v="932" actId="164"/>
          <ac:picMkLst>
            <pc:docMk/>
            <pc:sldMk cId="3863081553" sldId="290"/>
            <ac:picMk id="5" creationId="{22B0EF64-57B6-455D-85EC-BE4DC0989FE6}"/>
          </ac:picMkLst>
        </pc:picChg>
        <pc:picChg chg="del">
          <ac:chgData name="Abhi" userId="26b8bf4b-d574-4959-9310-3dafcd552773" providerId="ADAL" clId="{FC99DDB2-285D-42F1-9518-26190BC814BB}" dt="2023-10-27T16:57:02.984" v="260" actId="478"/>
          <ac:picMkLst>
            <pc:docMk/>
            <pc:sldMk cId="3863081553" sldId="290"/>
            <ac:picMk id="6" creationId="{D949C815-6BC1-4DF2-A9A4-48DA9F83B1D6}"/>
          </ac:picMkLst>
        </pc:picChg>
        <pc:picChg chg="del">
          <ac:chgData name="Abhi" userId="26b8bf4b-d574-4959-9310-3dafcd552773" providerId="ADAL" clId="{FC99DDB2-285D-42F1-9518-26190BC814BB}" dt="2023-10-27T16:56:58.055" v="255" actId="478"/>
          <ac:picMkLst>
            <pc:docMk/>
            <pc:sldMk cId="3863081553" sldId="290"/>
            <ac:picMk id="8" creationId="{525E8EDF-57A2-450F-A1AE-AF1E41508CC1}"/>
          </ac:picMkLst>
        </pc:picChg>
        <pc:picChg chg="add del mod">
          <ac:chgData name="Abhi" userId="26b8bf4b-d574-4959-9310-3dafcd552773" providerId="ADAL" clId="{FC99DDB2-285D-42F1-9518-26190BC814BB}" dt="2023-10-30T09:14:21.960" v="932" actId="164"/>
          <ac:picMkLst>
            <pc:docMk/>
            <pc:sldMk cId="3863081553" sldId="290"/>
            <ac:picMk id="9" creationId="{0E769BFD-793D-46CE-AF2D-3EBFDE70B098}"/>
          </ac:picMkLst>
        </pc:picChg>
        <pc:picChg chg="add mod">
          <ac:chgData name="Abhi" userId="26b8bf4b-d574-4959-9310-3dafcd552773" providerId="ADAL" clId="{FC99DDB2-285D-42F1-9518-26190BC814BB}" dt="2023-10-30T09:14:21.960" v="932" actId="164"/>
          <ac:picMkLst>
            <pc:docMk/>
            <pc:sldMk cId="3863081553" sldId="290"/>
            <ac:picMk id="37" creationId="{A1251E07-B4E3-443A-833E-73BD851B31DB}"/>
          </ac:picMkLst>
        </pc:picChg>
        <pc:picChg chg="add mod">
          <ac:chgData name="Abhi" userId="26b8bf4b-d574-4959-9310-3dafcd552773" providerId="ADAL" clId="{FC99DDB2-285D-42F1-9518-26190BC814BB}" dt="2023-10-30T09:14:21.960" v="932" actId="164"/>
          <ac:picMkLst>
            <pc:docMk/>
            <pc:sldMk cId="3863081553" sldId="290"/>
            <ac:picMk id="39" creationId="{5D07EB67-A73E-48EB-AC78-6445517C5282}"/>
          </ac:picMkLst>
        </pc:picChg>
        <pc:picChg chg="add del">
          <ac:chgData name="Abhi" userId="26b8bf4b-d574-4959-9310-3dafcd552773" providerId="ADAL" clId="{FC99DDB2-285D-42F1-9518-26190BC814BB}" dt="2023-10-27T16:57:13.599" v="264" actId="478"/>
          <ac:picMkLst>
            <pc:docMk/>
            <pc:sldMk cId="3863081553" sldId="290"/>
            <ac:picMk id="1026" creationId="{072208BC-FEA1-4444-A64F-6052BAD24ECC}"/>
          </ac:picMkLst>
        </pc:picChg>
        <pc:picChg chg="del">
          <ac:chgData name="Abhi" userId="26b8bf4b-d574-4959-9310-3dafcd552773" providerId="ADAL" clId="{FC99DDB2-285D-42F1-9518-26190BC814BB}" dt="2023-10-27T16:56:57.536" v="254" actId="478"/>
          <ac:picMkLst>
            <pc:docMk/>
            <pc:sldMk cId="3863081553" sldId="290"/>
            <ac:picMk id="1028" creationId="{121BFEFA-BA8E-4FCF-AA0D-C19C615C2DDC}"/>
          </ac:picMkLst>
        </pc:picChg>
        <pc:cxnChg chg="add mod">
          <ac:chgData name="Abhi" userId="26b8bf4b-d574-4959-9310-3dafcd552773" providerId="ADAL" clId="{FC99DDB2-285D-42F1-9518-26190BC814BB}" dt="2023-10-30T09:14:21.960" v="932" actId="164"/>
          <ac:cxnSpMkLst>
            <pc:docMk/>
            <pc:sldMk cId="3863081553" sldId="290"/>
            <ac:cxnSpMk id="3" creationId="{1B39D89B-3A46-420B-8DAC-4ECD53FCDA2F}"/>
          </ac:cxnSpMkLst>
        </pc:cxnChg>
        <pc:cxnChg chg="mod">
          <ac:chgData name="Abhi" userId="26b8bf4b-d574-4959-9310-3dafcd552773" providerId="ADAL" clId="{FC99DDB2-285D-42F1-9518-26190BC814BB}" dt="2023-10-30T09:14:21.960" v="932" actId="164"/>
          <ac:cxnSpMkLst>
            <pc:docMk/>
            <pc:sldMk cId="3863081553" sldId="290"/>
            <ac:cxnSpMk id="36" creationId="{06298274-C0BD-427B-ADB0-DECF2675B580}"/>
          </ac:cxnSpMkLst>
        </pc:cxnChg>
        <pc:cxnChg chg="mod">
          <ac:chgData name="Abhi" userId="26b8bf4b-d574-4959-9310-3dafcd552773" providerId="ADAL" clId="{FC99DDB2-285D-42F1-9518-26190BC814BB}" dt="2023-10-30T09:14:21.960" v="932" actId="164"/>
          <ac:cxnSpMkLst>
            <pc:docMk/>
            <pc:sldMk cId="3863081553" sldId="290"/>
            <ac:cxnSpMk id="52" creationId="{1C30B539-63FF-44D6-89EB-8BA1E4B5F3A8}"/>
          </ac:cxnSpMkLst>
        </pc:cxnChg>
      </pc:sldChg>
      <pc:sldChg chg="modSp add modTransition setBg">
        <pc:chgData name="Abhi" userId="26b8bf4b-d574-4959-9310-3dafcd552773" providerId="ADAL" clId="{FC99DDB2-285D-42F1-9518-26190BC814BB}" dt="2023-10-27T16:50:22.795" v="9"/>
        <pc:sldMkLst>
          <pc:docMk/>
          <pc:sldMk cId="3092145732" sldId="297"/>
        </pc:sldMkLst>
        <pc:spChg chg="mod">
          <ac:chgData name="Abhi" userId="26b8bf4b-d574-4959-9310-3dafcd552773" providerId="ADAL" clId="{FC99DDB2-285D-42F1-9518-26190BC814BB}" dt="2023-10-27T16:49:10.141" v="6" actId="207"/>
          <ac:spMkLst>
            <pc:docMk/>
            <pc:sldMk cId="3092145732" sldId="297"/>
            <ac:spMk id="2" creationId="{DB992364-2FF0-0A34-E871-BAECD1C28B62}"/>
          </ac:spMkLst>
        </pc:spChg>
        <pc:spChg chg="mod">
          <ac:chgData name="Abhi" userId="26b8bf4b-d574-4959-9310-3dafcd552773" providerId="ADAL" clId="{FC99DDB2-285D-42F1-9518-26190BC814BB}" dt="2023-10-27T16:49:10.141" v="6" actId="207"/>
          <ac:spMkLst>
            <pc:docMk/>
            <pc:sldMk cId="3092145732" sldId="297"/>
            <ac:spMk id="9" creationId="{4E3E0E0E-0FFC-90DD-85AC-805A3A3696C6}"/>
          </ac:spMkLst>
        </pc:spChg>
        <pc:spChg chg="mod">
          <ac:chgData name="Abhi" userId="26b8bf4b-d574-4959-9310-3dafcd552773" providerId="ADAL" clId="{FC99DDB2-285D-42F1-9518-26190BC814BB}" dt="2023-10-27T16:49:10.141" v="6" actId="207"/>
          <ac:spMkLst>
            <pc:docMk/>
            <pc:sldMk cId="3092145732" sldId="297"/>
            <ac:spMk id="12" creationId="{068D996C-0D67-CFE4-52C0-AC15FD7C8D80}"/>
          </ac:spMkLst>
        </pc:spChg>
        <pc:grpChg chg="mod">
          <ac:chgData name="Abhi" userId="26b8bf4b-d574-4959-9310-3dafcd552773" providerId="ADAL" clId="{FC99DDB2-285D-42F1-9518-26190BC814BB}" dt="2023-10-27T16:49:10.141" v="6" actId="207"/>
          <ac:grpSpMkLst>
            <pc:docMk/>
            <pc:sldMk cId="3092145732" sldId="297"/>
            <ac:grpSpMk id="10" creationId="{4A9F9D5B-6967-4C86-D555-44F8A4290084}"/>
          </ac:grpSpMkLst>
        </pc:grpChg>
        <pc:grpChg chg="mod">
          <ac:chgData name="Abhi" userId="26b8bf4b-d574-4959-9310-3dafcd552773" providerId="ADAL" clId="{FC99DDB2-285D-42F1-9518-26190BC814BB}" dt="2023-10-27T16:49:10.141" v="6" actId="207"/>
          <ac:grpSpMkLst>
            <pc:docMk/>
            <pc:sldMk cId="3092145732" sldId="297"/>
            <ac:grpSpMk id="49" creationId="{A02C0E74-6AD1-3861-5B01-F7661E22B70F}"/>
          </ac:grpSpMkLst>
        </pc:grpChg>
        <pc:grpChg chg="mod">
          <ac:chgData name="Abhi" userId="26b8bf4b-d574-4959-9310-3dafcd552773" providerId="ADAL" clId="{FC99DDB2-285D-42F1-9518-26190BC814BB}" dt="2023-10-27T16:49:10.141" v="6" actId="207"/>
          <ac:grpSpMkLst>
            <pc:docMk/>
            <pc:sldMk cId="3092145732" sldId="297"/>
            <ac:grpSpMk id="52" creationId="{8A7C8988-B197-06BD-6595-1501A90EADD6}"/>
          </ac:grpSpMkLst>
        </pc:grpChg>
        <pc:picChg chg="mod">
          <ac:chgData name="Abhi" userId="26b8bf4b-d574-4959-9310-3dafcd552773" providerId="ADAL" clId="{FC99DDB2-285D-42F1-9518-26190BC814BB}" dt="2023-10-27T16:49:10.141" v="6" actId="207"/>
          <ac:picMkLst>
            <pc:docMk/>
            <pc:sldMk cId="3092145732" sldId="297"/>
            <ac:picMk id="4" creationId="{42E18B78-B996-F895-A0CD-39514D160DAF}"/>
          </ac:picMkLst>
        </pc:picChg>
        <pc:picChg chg="mod">
          <ac:chgData name="Abhi" userId="26b8bf4b-d574-4959-9310-3dafcd552773" providerId="ADAL" clId="{FC99DDB2-285D-42F1-9518-26190BC814BB}" dt="2023-10-27T16:49:10.141" v="6" actId="207"/>
          <ac:picMkLst>
            <pc:docMk/>
            <pc:sldMk cId="3092145732" sldId="297"/>
            <ac:picMk id="7" creationId="{65999C91-0BFB-7CB2-BDDF-44A5FC34C281}"/>
          </ac:picMkLst>
        </pc:picChg>
      </pc:sldChg>
      <pc:sldChg chg="addSp delSp modSp add ord modTransition">
        <pc:chgData name="Abhi" userId="26b8bf4b-d574-4959-9310-3dafcd552773" providerId="ADAL" clId="{FC99DDB2-285D-42F1-9518-26190BC814BB}" dt="2023-10-27T17:24:32.017" v="743" actId="113"/>
        <pc:sldMkLst>
          <pc:docMk/>
          <pc:sldMk cId="1310304969" sldId="300"/>
        </pc:sldMkLst>
        <pc:spChg chg="add del mod">
          <ac:chgData name="Abhi" userId="26b8bf4b-d574-4959-9310-3dafcd552773" providerId="ADAL" clId="{FC99DDB2-285D-42F1-9518-26190BC814BB}" dt="2023-10-27T17:24:23.733" v="738"/>
          <ac:spMkLst>
            <pc:docMk/>
            <pc:sldMk cId="1310304969" sldId="300"/>
            <ac:spMk id="15" creationId="{A5E06A81-F27D-41ED-A431-FD850FE97A4F}"/>
          </ac:spMkLst>
        </pc:spChg>
        <pc:spChg chg="mod">
          <ac:chgData name="Abhi" userId="26b8bf4b-d574-4959-9310-3dafcd552773" providerId="ADAL" clId="{FC99DDB2-285D-42F1-9518-26190BC814BB}" dt="2023-10-27T17:24:32.017" v="743" actId="113"/>
          <ac:spMkLst>
            <pc:docMk/>
            <pc:sldMk cId="1310304969" sldId="300"/>
            <ac:spMk id="33" creationId="{359DB81C-3EBC-4249-9E54-C57EED791FBB}"/>
          </ac:spMkLst>
        </pc:spChg>
        <pc:spChg chg="mod">
          <ac:chgData name="Abhi" userId="26b8bf4b-d574-4959-9310-3dafcd552773" providerId="ADAL" clId="{FC99DDB2-285D-42F1-9518-26190BC814BB}" dt="2023-10-27T17:24:32.017" v="743" actId="113"/>
          <ac:spMkLst>
            <pc:docMk/>
            <pc:sldMk cId="1310304969" sldId="300"/>
            <ac:spMk id="35" creationId="{694DB330-A48F-4B13-AD14-C31C758B8127}"/>
          </ac:spMkLst>
        </pc:spChg>
        <pc:spChg chg="mod">
          <ac:chgData name="Abhi" userId="26b8bf4b-d574-4959-9310-3dafcd552773" providerId="ADAL" clId="{FC99DDB2-285D-42F1-9518-26190BC814BB}" dt="2023-10-27T17:24:32.017" v="743" actId="113"/>
          <ac:spMkLst>
            <pc:docMk/>
            <pc:sldMk cId="1310304969" sldId="300"/>
            <ac:spMk id="41" creationId="{BBE47A22-554A-43C9-BBC9-1B30E63728A6}"/>
          </ac:spMkLst>
        </pc:spChg>
        <pc:spChg chg="mod">
          <ac:chgData name="Abhi" userId="26b8bf4b-d574-4959-9310-3dafcd552773" providerId="ADAL" clId="{FC99DDB2-285D-42F1-9518-26190BC814BB}" dt="2023-10-27T17:24:10.865" v="732" actId="1076"/>
          <ac:spMkLst>
            <pc:docMk/>
            <pc:sldMk cId="1310304969" sldId="300"/>
            <ac:spMk id="51" creationId="{548F811F-79F1-4CE2-9803-1428388BD382}"/>
          </ac:spMkLst>
        </pc:spChg>
        <pc:spChg chg="mod">
          <ac:chgData name="Abhi" userId="26b8bf4b-d574-4959-9310-3dafcd552773" providerId="ADAL" clId="{FC99DDB2-285D-42F1-9518-26190BC814BB}" dt="2023-10-27T17:24:10.865" v="732" actId="1076"/>
          <ac:spMkLst>
            <pc:docMk/>
            <pc:sldMk cId="1310304969" sldId="300"/>
            <ac:spMk id="53" creationId="{872A6A41-A59F-43BF-BC96-D89CDEEC5402}"/>
          </ac:spMkLst>
        </pc:spChg>
        <pc:spChg chg="mod">
          <ac:chgData name="Abhi" userId="26b8bf4b-d574-4959-9310-3dafcd552773" providerId="ADAL" clId="{FC99DDB2-285D-42F1-9518-26190BC814BB}" dt="2023-10-27T17:24:10.865" v="732" actId="1076"/>
          <ac:spMkLst>
            <pc:docMk/>
            <pc:sldMk cId="1310304969" sldId="300"/>
            <ac:spMk id="54" creationId="{7E958C1E-B1C6-4C4A-B751-B4B14E6291A1}"/>
          </ac:spMkLst>
        </pc:spChg>
        <pc:picChg chg="mod">
          <ac:chgData name="Abhi" userId="26b8bf4b-d574-4959-9310-3dafcd552773" providerId="ADAL" clId="{FC99DDB2-285D-42F1-9518-26190BC814BB}" dt="2023-10-27T17:24:22.650" v="736" actId="1076"/>
          <ac:picMkLst>
            <pc:docMk/>
            <pc:sldMk cId="1310304969" sldId="300"/>
            <ac:picMk id="34" creationId="{D593FBD5-17CA-4BF0-9D9D-EE54486C535B}"/>
          </ac:picMkLst>
        </pc:picChg>
        <pc:picChg chg="mod">
          <ac:chgData name="Abhi" userId="26b8bf4b-d574-4959-9310-3dafcd552773" providerId="ADAL" clId="{FC99DDB2-285D-42F1-9518-26190BC814BB}" dt="2023-10-27T17:24:10.865" v="732" actId="1076"/>
          <ac:picMkLst>
            <pc:docMk/>
            <pc:sldMk cId="1310304969" sldId="300"/>
            <ac:picMk id="36" creationId="{E969600E-4B3E-4BCD-996D-E52E8E9BE70D}"/>
          </ac:picMkLst>
        </pc:picChg>
        <pc:picChg chg="mod">
          <ac:chgData name="Abhi" userId="26b8bf4b-d574-4959-9310-3dafcd552773" providerId="ADAL" clId="{FC99DDB2-285D-42F1-9518-26190BC814BB}" dt="2023-10-27T17:24:10.865" v="732" actId="1076"/>
          <ac:picMkLst>
            <pc:docMk/>
            <pc:sldMk cId="1310304969" sldId="300"/>
            <ac:picMk id="43" creationId="{37C67C94-3088-4094-8928-2938BB0B9BE5}"/>
          </ac:picMkLst>
        </pc:picChg>
        <pc:picChg chg="mod">
          <ac:chgData name="Abhi" userId="26b8bf4b-d574-4959-9310-3dafcd552773" providerId="ADAL" clId="{FC99DDB2-285D-42F1-9518-26190BC814BB}" dt="2023-10-27T17:24:10.865" v="732" actId="1076"/>
          <ac:picMkLst>
            <pc:docMk/>
            <pc:sldMk cId="1310304969" sldId="300"/>
            <ac:picMk id="45" creationId="{04E5DFD2-4DC8-4EE8-939D-A14E121D4372}"/>
          </ac:picMkLst>
        </pc:picChg>
        <pc:picChg chg="mod">
          <ac:chgData name="Abhi" userId="26b8bf4b-d574-4959-9310-3dafcd552773" providerId="ADAL" clId="{FC99DDB2-285D-42F1-9518-26190BC814BB}" dt="2023-10-27T17:24:10.865" v="732" actId="1076"/>
          <ac:picMkLst>
            <pc:docMk/>
            <pc:sldMk cId="1310304969" sldId="300"/>
            <ac:picMk id="47" creationId="{FB688EB1-79B0-4744-9B95-1061593FB43F}"/>
          </ac:picMkLst>
        </pc:picChg>
        <pc:picChg chg="mod">
          <ac:chgData name="Abhi" userId="26b8bf4b-d574-4959-9310-3dafcd552773" providerId="ADAL" clId="{FC99DDB2-285D-42F1-9518-26190BC814BB}" dt="2023-10-27T17:24:10.865" v="732" actId="1076"/>
          <ac:picMkLst>
            <pc:docMk/>
            <pc:sldMk cId="1310304969" sldId="300"/>
            <ac:picMk id="48" creationId="{C2CE34DD-724F-487C-8188-9001D336876D}"/>
          </ac:picMkLst>
        </pc:picChg>
      </pc:sldChg>
      <pc:sldChg chg="addSp delSp modSp add ord">
        <pc:chgData name="Abhi" userId="26b8bf4b-d574-4959-9310-3dafcd552773" providerId="ADAL" clId="{FC99DDB2-285D-42F1-9518-26190BC814BB}" dt="2023-10-31T09:20:04.916" v="941" actId="164"/>
        <pc:sldMkLst>
          <pc:docMk/>
          <pc:sldMk cId="1458487096" sldId="791"/>
        </pc:sldMkLst>
        <pc:spChg chg="add mod">
          <ac:chgData name="Abhi" userId="26b8bf4b-d574-4959-9310-3dafcd552773" providerId="ADAL" clId="{FC99DDB2-285D-42F1-9518-26190BC814BB}" dt="2023-10-27T16:53:10.216" v="158" actId="20577"/>
          <ac:spMkLst>
            <pc:docMk/>
            <pc:sldMk cId="1458487096" sldId="791"/>
            <ac:spMk id="2" creationId="{F1219043-4363-4F1A-A3A4-AFB711211547}"/>
          </ac:spMkLst>
        </pc:spChg>
        <pc:spChg chg="mod">
          <ac:chgData name="Abhi" userId="26b8bf4b-d574-4959-9310-3dafcd552773" providerId="ADAL" clId="{FC99DDB2-285D-42F1-9518-26190BC814BB}" dt="2023-10-31T09:20:04.916" v="941" actId="164"/>
          <ac:spMkLst>
            <pc:docMk/>
            <pc:sldMk cId="1458487096" sldId="791"/>
            <ac:spMk id="7" creationId="{878A3690-E4A4-4CD6-AE02-42296DD12A8F}"/>
          </ac:spMkLst>
        </pc:spChg>
        <pc:spChg chg="add del mod">
          <ac:chgData name="Abhi" userId="26b8bf4b-d574-4959-9310-3dafcd552773" providerId="ADAL" clId="{FC99DDB2-285D-42F1-9518-26190BC814BB}" dt="2023-10-27T16:54:35.416" v="197" actId="478"/>
          <ac:spMkLst>
            <pc:docMk/>
            <pc:sldMk cId="1458487096" sldId="791"/>
            <ac:spMk id="8" creationId="{509B3203-D640-4C59-A90D-A85C36D50398}"/>
          </ac:spMkLst>
        </pc:spChg>
        <pc:spChg chg="mod">
          <ac:chgData name="Abhi" userId="26b8bf4b-d574-4959-9310-3dafcd552773" providerId="ADAL" clId="{FC99DDB2-285D-42F1-9518-26190BC814BB}" dt="2023-10-31T09:20:04.916" v="941" actId="164"/>
          <ac:spMkLst>
            <pc:docMk/>
            <pc:sldMk cId="1458487096" sldId="791"/>
            <ac:spMk id="28" creationId="{03F11924-F26E-469F-9EEB-BEB8C9C3B67B}"/>
          </ac:spMkLst>
        </pc:spChg>
        <pc:spChg chg="mod">
          <ac:chgData name="Abhi" userId="26b8bf4b-d574-4959-9310-3dafcd552773" providerId="ADAL" clId="{FC99DDB2-285D-42F1-9518-26190BC814BB}" dt="2023-10-31T09:10:20.283" v="934" actId="207"/>
          <ac:spMkLst>
            <pc:docMk/>
            <pc:sldMk cId="1458487096" sldId="791"/>
            <ac:spMk id="47" creationId="{0D63099F-1359-454E-9241-96BC577062B9}"/>
          </ac:spMkLst>
        </pc:spChg>
        <pc:spChg chg="mod">
          <ac:chgData name="Abhi" userId="26b8bf4b-d574-4959-9310-3dafcd552773" providerId="ADAL" clId="{FC99DDB2-285D-42F1-9518-26190BC814BB}" dt="2023-10-31T09:10:24.907" v="935" actId="1076"/>
          <ac:spMkLst>
            <pc:docMk/>
            <pc:sldMk cId="1458487096" sldId="791"/>
            <ac:spMk id="48" creationId="{623314FF-E8C1-4491-8F3E-7A1B3BD45884}"/>
          </ac:spMkLst>
        </pc:spChg>
        <pc:spChg chg="mod">
          <ac:chgData name="Abhi" userId="26b8bf4b-d574-4959-9310-3dafcd552773" providerId="ADAL" clId="{FC99DDB2-285D-42F1-9518-26190BC814BB}" dt="2023-10-27T17:08:52.609" v="559" actId="403"/>
          <ac:spMkLst>
            <pc:docMk/>
            <pc:sldMk cId="1458487096" sldId="791"/>
            <ac:spMk id="54" creationId="{D0EDC9B3-E793-459F-A818-D883BBA589E8}"/>
          </ac:spMkLst>
        </pc:spChg>
        <pc:spChg chg="add del mod">
          <ac:chgData name="Abhi" userId="26b8bf4b-d574-4959-9310-3dafcd552773" providerId="ADAL" clId="{FC99DDB2-285D-42F1-9518-26190BC814BB}" dt="2023-10-27T16:54:48.478" v="242" actId="20577"/>
          <ac:spMkLst>
            <pc:docMk/>
            <pc:sldMk cId="1458487096" sldId="791"/>
            <ac:spMk id="56" creationId="{B6181251-BAE4-428F-AF5E-CE0C460A9458}"/>
          </ac:spMkLst>
        </pc:spChg>
        <pc:spChg chg="del">
          <ac:chgData name="Abhi" userId="26b8bf4b-d574-4959-9310-3dafcd552773" providerId="ADAL" clId="{FC99DDB2-285D-42F1-9518-26190BC814BB}" dt="2023-10-27T16:50:01.406" v="7" actId="478"/>
          <ac:spMkLst>
            <pc:docMk/>
            <pc:sldMk cId="1458487096" sldId="791"/>
            <ac:spMk id="89" creationId="{9F91451A-7A17-486E-A587-B19844080ADB}"/>
          </ac:spMkLst>
        </pc:spChg>
        <pc:grpChg chg="add del mod">
          <ac:chgData name="Abhi" userId="26b8bf4b-d574-4959-9310-3dafcd552773" providerId="ADAL" clId="{FC99DDB2-285D-42F1-9518-26190BC814BB}" dt="2023-10-31T09:20:04.916" v="941" actId="164"/>
          <ac:grpSpMkLst>
            <pc:docMk/>
            <pc:sldMk cId="1458487096" sldId="791"/>
            <ac:grpSpMk id="5" creationId="{2E7F88B9-360F-4AB0-954B-79EA98409A6E}"/>
          </ac:grpSpMkLst>
        </pc:grpChg>
        <pc:grpChg chg="mod">
          <ac:chgData name="Abhi" userId="26b8bf4b-d574-4959-9310-3dafcd552773" providerId="ADAL" clId="{FC99DDB2-285D-42F1-9518-26190BC814BB}" dt="2023-10-31T09:10:44.231" v="936" actId="164"/>
          <ac:grpSpMkLst>
            <pc:docMk/>
            <pc:sldMk cId="1458487096" sldId="791"/>
            <ac:grpSpMk id="6" creationId="{EEBCC618-9A59-451A-8FF1-B3910636F515}"/>
          </ac:grpSpMkLst>
        </pc:grpChg>
        <pc:grpChg chg="add mod">
          <ac:chgData name="Abhi" userId="26b8bf4b-d574-4959-9310-3dafcd552773" providerId="ADAL" clId="{FC99DDB2-285D-42F1-9518-26190BC814BB}" dt="2023-10-31T09:20:04.916" v="941" actId="164"/>
          <ac:grpSpMkLst>
            <pc:docMk/>
            <pc:sldMk cId="1458487096" sldId="791"/>
            <ac:grpSpMk id="8" creationId="{28D88837-87D1-43FA-82CE-E8CDCCDC7F97}"/>
          </ac:grpSpMkLst>
        </pc:grpChg>
        <pc:grpChg chg="mod">
          <ac:chgData name="Abhi" userId="26b8bf4b-d574-4959-9310-3dafcd552773" providerId="ADAL" clId="{FC99DDB2-285D-42F1-9518-26190BC814BB}" dt="2023-10-31T09:10:44.231" v="936" actId="164"/>
          <ac:grpSpMkLst>
            <pc:docMk/>
            <pc:sldMk cId="1458487096" sldId="791"/>
            <ac:grpSpMk id="29" creationId="{13741B46-3D12-46BF-8260-C0E9A0FB1F5E}"/>
          </ac:grpSpMkLst>
        </pc:grpChg>
        <pc:grpChg chg="mod">
          <ac:chgData name="Abhi" userId="26b8bf4b-d574-4959-9310-3dafcd552773" providerId="ADAL" clId="{FC99DDB2-285D-42F1-9518-26190BC814BB}" dt="2023-10-31T09:10:44.231" v="936" actId="164"/>
          <ac:grpSpMkLst>
            <pc:docMk/>
            <pc:sldMk cId="1458487096" sldId="791"/>
            <ac:grpSpMk id="53" creationId="{E803C4D8-BE61-4C2F-A125-9CA5891D5C89}"/>
          </ac:grpSpMkLst>
        </pc:grpChg>
        <pc:grpChg chg="mod">
          <ac:chgData name="Abhi" userId="26b8bf4b-d574-4959-9310-3dafcd552773" providerId="ADAL" clId="{FC99DDB2-285D-42F1-9518-26190BC814BB}" dt="2023-10-31T09:10:44.231" v="936" actId="164"/>
          <ac:grpSpMkLst>
            <pc:docMk/>
            <pc:sldMk cId="1458487096" sldId="791"/>
            <ac:grpSpMk id="84" creationId="{7370E235-5DD2-443D-851B-8975A85D22DE}"/>
          </ac:grpSpMkLst>
        </pc:grpChg>
        <pc:grpChg chg="mod">
          <ac:chgData name="Abhi" userId="26b8bf4b-d574-4959-9310-3dafcd552773" providerId="ADAL" clId="{FC99DDB2-285D-42F1-9518-26190BC814BB}" dt="2023-10-27T16:54:34.617" v="195" actId="1076"/>
          <ac:grpSpMkLst>
            <pc:docMk/>
            <pc:sldMk cId="1458487096" sldId="791"/>
            <ac:grpSpMk id="86" creationId="{C2723E09-8ADA-4D5F-BD77-68AF279EAAD5}"/>
          </ac:grpSpMkLst>
        </pc:grpChg>
        <pc:picChg chg="del">
          <ac:chgData name="Abhi" userId="26b8bf4b-d574-4959-9310-3dafcd552773" providerId="ADAL" clId="{FC99DDB2-285D-42F1-9518-26190BC814BB}" dt="2023-10-27T16:50:01.406" v="7" actId="478"/>
          <ac:picMkLst>
            <pc:docMk/>
            <pc:sldMk cId="1458487096" sldId="791"/>
            <ac:picMk id="91" creationId="{EB20DE23-BF63-4A7B-BD80-FA53C2814556}"/>
          </ac:picMkLst>
        </pc:picChg>
        <pc:picChg chg="del">
          <ac:chgData name="Abhi" userId="26b8bf4b-d574-4959-9310-3dafcd552773" providerId="ADAL" clId="{FC99DDB2-285D-42F1-9518-26190BC814BB}" dt="2023-10-27T16:50:01.406" v="7" actId="478"/>
          <ac:picMkLst>
            <pc:docMk/>
            <pc:sldMk cId="1458487096" sldId="791"/>
            <ac:picMk id="92" creationId="{33B9B3CC-BE39-4721-8D88-26E4A2558BAE}"/>
          </ac:picMkLst>
        </pc:picChg>
      </pc:sldChg>
      <pc:sldChg chg="addSp modSp add">
        <pc:chgData name="Abhi" userId="26b8bf4b-d574-4959-9310-3dafcd552773" providerId="ADAL" clId="{FC99DDB2-285D-42F1-9518-26190BC814BB}" dt="2023-11-03T13:24:52.448" v="1135" actId="1076"/>
        <pc:sldMkLst>
          <pc:docMk/>
          <pc:sldMk cId="1306731083" sldId="792"/>
        </pc:sldMkLst>
        <pc:spChg chg="add mod">
          <ac:chgData name="Abhi" userId="26b8bf4b-d574-4959-9310-3dafcd552773" providerId="ADAL" clId="{FC99DDB2-285D-42F1-9518-26190BC814BB}" dt="2023-11-03T13:24:28.911" v="1131" actId="20577"/>
          <ac:spMkLst>
            <pc:docMk/>
            <pc:sldMk cId="1306731083" sldId="792"/>
            <ac:spMk id="4" creationId="{5AB836A5-D930-4CED-B973-BBDECE4974FD}"/>
          </ac:spMkLst>
        </pc:spChg>
        <pc:spChg chg="add mod">
          <ac:chgData name="Abhi" userId="26b8bf4b-d574-4959-9310-3dafcd552773" providerId="ADAL" clId="{FC99DDB2-285D-42F1-9518-26190BC814BB}" dt="2023-10-27T17:36:42.759" v="903" actId="1076"/>
          <ac:spMkLst>
            <pc:docMk/>
            <pc:sldMk cId="1306731083" sldId="792"/>
            <ac:spMk id="5" creationId="{2ADBEC3D-2757-4440-97EF-5EE1F1128A18}"/>
          </ac:spMkLst>
        </pc:spChg>
        <pc:spChg chg="mod">
          <ac:chgData name="Abhi" userId="26b8bf4b-d574-4959-9310-3dafcd552773" providerId="ADAL" clId="{FC99DDB2-285D-42F1-9518-26190BC814BB}" dt="2023-11-03T13:24:52.448" v="1135" actId="1076"/>
          <ac:spMkLst>
            <pc:docMk/>
            <pc:sldMk cId="1306731083" sldId="792"/>
            <ac:spMk id="10" creationId="{29A5DEC3-5CF5-FCC8-16D8-286E3C43A08D}"/>
          </ac:spMkLst>
        </pc:spChg>
        <pc:spChg chg="mod">
          <ac:chgData name="Abhi" userId="26b8bf4b-d574-4959-9310-3dafcd552773" providerId="ADAL" clId="{FC99DDB2-285D-42F1-9518-26190BC814BB}" dt="2023-11-03T13:24:52.448" v="1135" actId="1076"/>
          <ac:spMkLst>
            <pc:docMk/>
            <pc:sldMk cId="1306731083" sldId="792"/>
            <ac:spMk id="11" creationId="{7CA86119-9410-0873-DBB2-E4C37C4AF619}"/>
          </ac:spMkLst>
        </pc:spChg>
        <pc:grpChg chg="add mod">
          <ac:chgData name="Abhi" userId="26b8bf4b-d574-4959-9310-3dafcd552773" providerId="ADAL" clId="{FC99DDB2-285D-42F1-9518-26190BC814BB}" dt="2023-11-03T13:24:52.448" v="1135" actId="1076"/>
          <ac:grpSpMkLst>
            <pc:docMk/>
            <pc:sldMk cId="1306731083" sldId="792"/>
            <ac:grpSpMk id="6" creationId="{7F1450DA-B365-4E57-ABED-0BE921DF4A3B}"/>
          </ac:grpSpMkLst>
        </pc:grpChg>
        <pc:picChg chg="add mod modCrop">
          <ac:chgData name="Abhi" userId="26b8bf4b-d574-4959-9310-3dafcd552773" providerId="ADAL" clId="{FC99DDB2-285D-42F1-9518-26190BC814BB}" dt="2023-10-27T17:35:39.021" v="892" actId="1076"/>
          <ac:picMkLst>
            <pc:docMk/>
            <pc:sldMk cId="1306731083" sldId="792"/>
            <ac:picMk id="2" creationId="{2E66EE77-CB61-4264-AE95-14988B011689}"/>
          </ac:picMkLst>
        </pc:picChg>
        <pc:picChg chg="add mod modCrop">
          <ac:chgData name="Abhi" userId="26b8bf4b-d574-4959-9310-3dafcd552773" providerId="ADAL" clId="{FC99DDB2-285D-42F1-9518-26190BC814BB}" dt="2023-10-27T17:36:55.129" v="905" actId="1076"/>
          <ac:picMkLst>
            <pc:docMk/>
            <pc:sldMk cId="1306731083" sldId="792"/>
            <ac:picMk id="3" creationId="{968F98B1-B8AA-4DBF-843A-5251CD17BE20}"/>
          </ac:picMkLst>
        </pc:picChg>
        <pc:picChg chg="add mod">
          <ac:chgData name="Abhi" userId="26b8bf4b-d574-4959-9310-3dafcd552773" providerId="ADAL" clId="{FC99DDB2-285D-42F1-9518-26190BC814BB}" dt="2023-10-27T17:42:01.575" v="924" actId="1076"/>
          <ac:picMkLst>
            <pc:docMk/>
            <pc:sldMk cId="1306731083" sldId="792"/>
            <ac:picMk id="12" creationId="{001F3330-B85A-458A-A148-88A284BAC687}"/>
          </ac:picMkLst>
        </pc:picChg>
      </pc:sldChg>
      <pc:sldChg chg="modSp">
        <pc:chgData name="Abhi" userId="26b8bf4b-d574-4959-9310-3dafcd552773" providerId="ADAL" clId="{FC99DDB2-285D-42F1-9518-26190BC814BB}" dt="2023-11-03T13:25:12.490" v="1137" actId="20577"/>
        <pc:sldMkLst>
          <pc:docMk/>
          <pc:sldMk cId="1455573089" sldId="793"/>
        </pc:sldMkLst>
        <pc:spChg chg="mod">
          <ac:chgData name="Abhi" userId="26b8bf4b-d574-4959-9310-3dafcd552773" providerId="ADAL" clId="{FC99DDB2-285D-42F1-9518-26190BC814BB}" dt="2023-11-03T13:25:12.490" v="1137" actId="20577"/>
          <ac:spMkLst>
            <pc:docMk/>
            <pc:sldMk cId="1455573089" sldId="793"/>
            <ac:spMk id="5" creationId="{7561FA5F-3995-0EBF-B4DF-2D3B88CE9452}"/>
          </ac:spMkLst>
        </pc:spChg>
        <pc:spChg chg="mod">
          <ac:chgData name="Abhi" userId="26b8bf4b-d574-4959-9310-3dafcd552773" providerId="ADAL" clId="{FC99DDB2-285D-42F1-9518-26190BC814BB}" dt="2023-10-31T09:58:19.402" v="957" actId="20577"/>
          <ac:spMkLst>
            <pc:docMk/>
            <pc:sldMk cId="1455573089" sldId="793"/>
            <ac:spMk id="6" creationId="{5C3ED8DF-7506-3148-61BF-805886BDA283}"/>
          </ac:spMkLst>
        </pc:spChg>
        <pc:picChg chg="mod modCrop">
          <ac:chgData name="Abhi" userId="26b8bf4b-d574-4959-9310-3dafcd552773" providerId="ADAL" clId="{FC99DDB2-285D-42F1-9518-26190BC814BB}" dt="2023-10-31T09:59:10.513" v="961" actId="732"/>
          <ac:picMkLst>
            <pc:docMk/>
            <pc:sldMk cId="1455573089" sldId="793"/>
            <ac:picMk id="12" creationId="{7FC22279-69D1-B617-02FC-684D6794B971}"/>
          </ac:picMkLst>
        </pc:picChg>
        <pc:picChg chg="mod">
          <ac:chgData name="Abhi" userId="26b8bf4b-d574-4959-9310-3dafcd552773" providerId="ADAL" clId="{FC99DDB2-285D-42F1-9518-26190BC814BB}" dt="2023-10-31T09:59:03.179" v="960" actId="14861"/>
          <ac:picMkLst>
            <pc:docMk/>
            <pc:sldMk cId="1455573089" sldId="793"/>
            <ac:picMk id="13" creationId="{543FBCE4-CA5F-6D34-B4F5-9A3AA6A22EE1}"/>
          </ac:picMkLst>
        </pc:picChg>
      </pc:sldChg>
      <pc:sldChg chg="addSp delSp modSp">
        <pc:chgData name="Abhi" userId="26b8bf4b-d574-4959-9310-3dafcd552773" providerId="ADAL" clId="{FC99DDB2-285D-42F1-9518-26190BC814BB}" dt="2023-11-03T13:28:53.994" v="1198" actId="1037"/>
        <pc:sldMkLst>
          <pc:docMk/>
          <pc:sldMk cId="1160994999" sldId="794"/>
        </pc:sldMkLst>
        <pc:spChg chg="mod">
          <ac:chgData name="Abhi" userId="26b8bf4b-d574-4959-9310-3dafcd552773" providerId="ADAL" clId="{FC99DDB2-285D-42F1-9518-26190BC814BB}" dt="2023-11-03T13:28:41.285" v="1190" actId="1076"/>
          <ac:spMkLst>
            <pc:docMk/>
            <pc:sldMk cId="1160994999" sldId="794"/>
            <ac:spMk id="6" creationId="{A221638E-FA43-78D2-112D-FE19BC324AA1}"/>
          </ac:spMkLst>
        </pc:spChg>
        <pc:spChg chg="mod">
          <ac:chgData name="Abhi" userId="26b8bf4b-d574-4959-9310-3dafcd552773" providerId="ADAL" clId="{FC99DDB2-285D-42F1-9518-26190BC814BB}" dt="2023-11-03T13:28:37.692" v="1189" actId="1076"/>
          <ac:spMkLst>
            <pc:docMk/>
            <pc:sldMk cId="1160994999" sldId="794"/>
            <ac:spMk id="12" creationId="{D5B82D64-21A8-ED59-B807-76EC2314941A}"/>
          </ac:spMkLst>
        </pc:spChg>
        <pc:spChg chg="mod">
          <ac:chgData name="Abhi" userId="26b8bf4b-d574-4959-9310-3dafcd552773" providerId="ADAL" clId="{FC99DDB2-285D-42F1-9518-26190BC814BB}" dt="2023-11-03T13:28:37.692" v="1189" actId="1076"/>
          <ac:spMkLst>
            <pc:docMk/>
            <pc:sldMk cId="1160994999" sldId="794"/>
            <ac:spMk id="13" creationId="{04C23B52-D76E-AE9E-42FC-9AA9196FAA49}"/>
          </ac:spMkLst>
        </pc:spChg>
        <pc:spChg chg="add mod">
          <ac:chgData name="Abhi" userId="26b8bf4b-d574-4959-9310-3dafcd552773" providerId="ADAL" clId="{FC99DDB2-285D-42F1-9518-26190BC814BB}" dt="2023-11-03T13:28:53.994" v="1198" actId="1037"/>
          <ac:spMkLst>
            <pc:docMk/>
            <pc:sldMk cId="1160994999" sldId="794"/>
            <ac:spMk id="14" creationId="{8CBBE299-58C3-496B-90BD-B87932EF9E66}"/>
          </ac:spMkLst>
        </pc:spChg>
        <pc:grpChg chg="del">
          <ac:chgData name="Abhi" userId="26b8bf4b-d574-4959-9310-3dafcd552773" providerId="ADAL" clId="{FC99DDB2-285D-42F1-9518-26190BC814BB}" dt="2023-11-01T15:04:27.689" v="967" actId="478"/>
          <ac:grpSpMkLst>
            <pc:docMk/>
            <pc:sldMk cId="1160994999" sldId="794"/>
            <ac:grpSpMk id="9" creationId="{7779F9A7-42E1-5276-0590-813850339F96}"/>
          </ac:grpSpMkLst>
        </pc:grpChg>
        <pc:picChg chg="mod">
          <ac:chgData name="Abhi" userId="26b8bf4b-d574-4959-9310-3dafcd552773" providerId="ADAL" clId="{FC99DDB2-285D-42F1-9518-26190BC814BB}" dt="2023-11-03T13:28:48.271" v="1192" actId="1076"/>
          <ac:picMkLst>
            <pc:docMk/>
            <pc:sldMk cId="1160994999" sldId="794"/>
            <ac:picMk id="2" creationId="{EDEBB631-5887-14EC-A48C-CEFE54F8D34D}"/>
          </ac:picMkLst>
        </pc:picChg>
        <pc:picChg chg="del topLvl">
          <ac:chgData name="Abhi" userId="26b8bf4b-d574-4959-9310-3dafcd552773" providerId="ADAL" clId="{FC99DDB2-285D-42F1-9518-26190BC814BB}" dt="2023-11-01T15:04:27.689" v="967" actId="478"/>
          <ac:picMkLst>
            <pc:docMk/>
            <pc:sldMk cId="1160994999" sldId="794"/>
            <ac:picMk id="4" creationId="{535D1C59-4720-DA46-3596-FC6642A2E708}"/>
          </ac:picMkLst>
        </pc:picChg>
        <pc:picChg chg="mod">
          <ac:chgData name="Abhi" userId="26b8bf4b-d574-4959-9310-3dafcd552773" providerId="ADAL" clId="{FC99DDB2-285D-42F1-9518-26190BC814BB}" dt="2023-11-03T13:28:48.653" v="1193" actId="1076"/>
          <ac:picMkLst>
            <pc:docMk/>
            <pc:sldMk cId="1160994999" sldId="794"/>
            <ac:picMk id="8" creationId="{907B76C9-D3D5-AB87-EEF2-F13E26D3F40D}"/>
          </ac:picMkLst>
        </pc:picChg>
        <pc:picChg chg="topLvl">
          <ac:chgData name="Abhi" userId="26b8bf4b-d574-4959-9310-3dafcd552773" providerId="ADAL" clId="{FC99DDB2-285D-42F1-9518-26190BC814BB}" dt="2023-11-01T15:04:27.689" v="967" actId="478"/>
          <ac:picMkLst>
            <pc:docMk/>
            <pc:sldMk cId="1160994999" sldId="794"/>
            <ac:picMk id="19" creationId="{1D68A4FF-A329-F00D-DDD8-DE874E1BE028}"/>
          </ac:picMkLst>
        </pc:picChg>
      </pc:sldChg>
      <pc:sldChg chg="modSp">
        <pc:chgData name="Abhi" userId="26b8bf4b-d574-4959-9310-3dafcd552773" providerId="ADAL" clId="{FC99DDB2-285D-42F1-9518-26190BC814BB}" dt="2023-11-03T13:29:27.743" v="1204" actId="1076"/>
        <pc:sldMkLst>
          <pc:docMk/>
          <pc:sldMk cId="1707847256" sldId="795"/>
        </pc:sldMkLst>
        <pc:spChg chg="mod">
          <ac:chgData name="Abhi" userId="26b8bf4b-d574-4959-9310-3dafcd552773" providerId="ADAL" clId="{FC99DDB2-285D-42F1-9518-26190BC814BB}" dt="2023-11-03T13:29:04.642" v="1201" actId="20577"/>
          <ac:spMkLst>
            <pc:docMk/>
            <pc:sldMk cId="1707847256" sldId="795"/>
            <ac:spMk id="4" creationId="{C4AC81E0-C919-7BA8-8D5E-1B705B461677}"/>
          </ac:spMkLst>
        </pc:spChg>
        <pc:spChg chg="mod">
          <ac:chgData name="Abhi" userId="26b8bf4b-d574-4959-9310-3dafcd552773" providerId="ADAL" clId="{FC99DDB2-285D-42F1-9518-26190BC814BB}" dt="2023-11-01T15:06:09.811" v="989" actId="1035"/>
          <ac:spMkLst>
            <pc:docMk/>
            <pc:sldMk cId="1707847256" sldId="795"/>
            <ac:spMk id="8" creationId="{7B264EE4-AAF2-286A-0868-0523E45D9E18}"/>
          </ac:spMkLst>
        </pc:spChg>
        <pc:spChg chg="mod">
          <ac:chgData name="Abhi" userId="26b8bf4b-d574-4959-9310-3dafcd552773" providerId="ADAL" clId="{FC99DDB2-285D-42F1-9518-26190BC814BB}" dt="2023-11-01T15:06:09.811" v="989" actId="1035"/>
          <ac:spMkLst>
            <pc:docMk/>
            <pc:sldMk cId="1707847256" sldId="795"/>
            <ac:spMk id="16" creationId="{F852317C-A82B-0A5C-9A1A-5BD7DC252348}"/>
          </ac:spMkLst>
        </pc:spChg>
        <pc:spChg chg="mod">
          <ac:chgData name="Abhi" userId="26b8bf4b-d574-4959-9310-3dafcd552773" providerId="ADAL" clId="{FC99DDB2-285D-42F1-9518-26190BC814BB}" dt="2023-11-01T15:06:20.929" v="990" actId="1076"/>
          <ac:spMkLst>
            <pc:docMk/>
            <pc:sldMk cId="1707847256" sldId="795"/>
            <ac:spMk id="17" creationId="{C97FFD1E-3583-CDE9-3542-8DD8FF7AAA64}"/>
          </ac:spMkLst>
        </pc:spChg>
        <pc:spChg chg="mod">
          <ac:chgData name="Abhi" userId="26b8bf4b-d574-4959-9310-3dafcd552773" providerId="ADAL" clId="{FC99DDB2-285D-42F1-9518-26190BC814BB}" dt="2023-11-01T15:06:20.929" v="990" actId="1076"/>
          <ac:spMkLst>
            <pc:docMk/>
            <pc:sldMk cId="1707847256" sldId="795"/>
            <ac:spMk id="18" creationId="{CE798666-FE45-2A89-16D6-D62F8071AC56}"/>
          </ac:spMkLst>
        </pc:spChg>
        <pc:picChg chg="mod">
          <ac:chgData name="Abhi" userId="26b8bf4b-d574-4959-9310-3dafcd552773" providerId="ADAL" clId="{FC99DDB2-285D-42F1-9518-26190BC814BB}" dt="2023-11-03T13:29:27.743" v="1204" actId="1076"/>
          <ac:picMkLst>
            <pc:docMk/>
            <pc:sldMk cId="1707847256" sldId="795"/>
            <ac:picMk id="2" creationId="{F61399AD-C247-6C01-0363-97CAEF176C05}"/>
          </ac:picMkLst>
        </pc:picChg>
        <pc:picChg chg="mod">
          <ac:chgData name="Abhi" userId="26b8bf4b-d574-4959-9310-3dafcd552773" providerId="ADAL" clId="{FC99DDB2-285D-42F1-9518-26190BC814BB}" dt="2023-11-03T13:29:27.743" v="1204" actId="1076"/>
          <ac:picMkLst>
            <pc:docMk/>
            <pc:sldMk cId="1707847256" sldId="795"/>
            <ac:picMk id="7" creationId="{EE4A466D-25D1-92BA-F6F5-E5DB9C2C9FBD}"/>
          </ac:picMkLst>
        </pc:picChg>
      </pc:sldChg>
      <pc:sldChg chg="modSp">
        <pc:chgData name="Abhi" userId="26b8bf4b-d574-4959-9310-3dafcd552773" providerId="ADAL" clId="{FC99DDB2-285D-42F1-9518-26190BC814BB}" dt="2023-11-03T13:26:34.672" v="1164" actId="1076"/>
        <pc:sldMkLst>
          <pc:docMk/>
          <pc:sldMk cId="3417174001" sldId="796"/>
        </pc:sldMkLst>
        <pc:spChg chg="mod">
          <ac:chgData name="Abhi" userId="26b8bf4b-d574-4959-9310-3dafcd552773" providerId="ADAL" clId="{FC99DDB2-285D-42F1-9518-26190BC814BB}" dt="2023-11-03T13:25:48.252" v="1155" actId="1035"/>
          <ac:spMkLst>
            <pc:docMk/>
            <pc:sldMk cId="3417174001" sldId="796"/>
            <ac:spMk id="4" creationId="{EA52A8C6-A519-917F-F7B9-904C212CAEB0}"/>
          </ac:spMkLst>
        </pc:spChg>
        <pc:spChg chg="mod">
          <ac:chgData name="Abhi" userId="26b8bf4b-d574-4959-9310-3dafcd552773" providerId="ADAL" clId="{FC99DDB2-285D-42F1-9518-26190BC814BB}" dt="2023-11-01T15:07:58.289" v="997" actId="1076"/>
          <ac:spMkLst>
            <pc:docMk/>
            <pc:sldMk cId="3417174001" sldId="796"/>
            <ac:spMk id="5" creationId="{7C23A29B-AD5D-EE48-D7A5-FC4E12837B08}"/>
          </ac:spMkLst>
        </pc:spChg>
        <pc:spChg chg="mod">
          <ac:chgData name="Abhi" userId="26b8bf4b-d574-4959-9310-3dafcd552773" providerId="ADAL" clId="{FC99DDB2-285D-42F1-9518-26190BC814BB}" dt="2023-11-03T13:25:41.503" v="1149" actId="20577"/>
          <ac:spMkLst>
            <pc:docMk/>
            <pc:sldMk cId="3417174001" sldId="796"/>
            <ac:spMk id="8" creationId="{5A615F5F-199E-9E52-481E-92CADFC5419D}"/>
          </ac:spMkLst>
        </pc:spChg>
        <pc:spChg chg="mod">
          <ac:chgData name="Abhi" userId="26b8bf4b-d574-4959-9310-3dafcd552773" providerId="ADAL" clId="{FC99DDB2-285D-42F1-9518-26190BC814BB}" dt="2023-11-01T15:07:54.563" v="996" actId="1076"/>
          <ac:spMkLst>
            <pc:docMk/>
            <pc:sldMk cId="3417174001" sldId="796"/>
            <ac:spMk id="10" creationId="{526F9A2A-54E2-047B-AB49-C1DE5D3B28AE}"/>
          </ac:spMkLst>
        </pc:spChg>
        <pc:spChg chg="mod">
          <ac:chgData name="Abhi" userId="26b8bf4b-d574-4959-9310-3dafcd552773" providerId="ADAL" clId="{FC99DDB2-285D-42F1-9518-26190BC814BB}" dt="2023-11-01T15:07:49.425" v="993" actId="14100"/>
          <ac:spMkLst>
            <pc:docMk/>
            <pc:sldMk cId="3417174001" sldId="796"/>
            <ac:spMk id="11" creationId="{BC557931-564A-4586-1A82-5D467C6C6568}"/>
          </ac:spMkLst>
        </pc:spChg>
        <pc:grpChg chg="mod">
          <ac:chgData name="Abhi" userId="26b8bf4b-d574-4959-9310-3dafcd552773" providerId="ADAL" clId="{FC99DDB2-285D-42F1-9518-26190BC814BB}" dt="2023-11-01T15:07:51.203" v="994" actId="1076"/>
          <ac:grpSpMkLst>
            <pc:docMk/>
            <pc:sldMk cId="3417174001" sldId="796"/>
            <ac:grpSpMk id="15" creationId="{FC2E8513-570B-4DCD-B967-C21081D50B08}"/>
          </ac:grpSpMkLst>
        </pc:grpChg>
        <pc:picChg chg="mod">
          <ac:chgData name="Abhi" userId="26b8bf4b-d574-4959-9310-3dafcd552773" providerId="ADAL" clId="{FC99DDB2-285D-42F1-9518-26190BC814BB}" dt="2023-10-31T09:59:27.709" v="963" actId="14861"/>
          <ac:picMkLst>
            <pc:docMk/>
            <pc:sldMk cId="3417174001" sldId="796"/>
            <ac:picMk id="2" creationId="{E5309DE7-0BB2-5367-A597-A487D48A0272}"/>
          </ac:picMkLst>
        </pc:picChg>
        <pc:picChg chg="mod modCrop">
          <ac:chgData name="Abhi" userId="26b8bf4b-d574-4959-9310-3dafcd552773" providerId="ADAL" clId="{FC99DDB2-285D-42F1-9518-26190BC814BB}" dt="2023-11-03T13:26:34.672" v="1164" actId="1076"/>
          <ac:picMkLst>
            <pc:docMk/>
            <pc:sldMk cId="3417174001" sldId="796"/>
            <ac:picMk id="6" creationId="{504B7C1A-FB8E-1C02-4AC0-7B61F6D7E4B1}"/>
          </ac:picMkLst>
        </pc:picChg>
      </pc:sldChg>
      <pc:sldChg chg="modSp">
        <pc:chgData name="Abhi" userId="26b8bf4b-d574-4959-9310-3dafcd552773" providerId="ADAL" clId="{FC99DDB2-285D-42F1-9518-26190BC814BB}" dt="2023-11-03T13:27:24.216" v="1171" actId="1076"/>
        <pc:sldMkLst>
          <pc:docMk/>
          <pc:sldMk cId="2943702695" sldId="797"/>
        </pc:sldMkLst>
        <pc:spChg chg="mod">
          <ac:chgData name="Abhi" userId="26b8bf4b-d574-4959-9310-3dafcd552773" providerId="ADAL" clId="{FC99DDB2-285D-42F1-9518-26190BC814BB}" dt="2023-11-01T15:05:32.897" v="973" actId="20577"/>
          <ac:spMkLst>
            <pc:docMk/>
            <pc:sldMk cId="2943702695" sldId="797"/>
            <ac:spMk id="10" creationId="{6F0AD402-B43C-10AC-38A4-17ADE56D8178}"/>
          </ac:spMkLst>
        </pc:spChg>
        <pc:spChg chg="mod">
          <ac:chgData name="Abhi" userId="26b8bf4b-d574-4959-9310-3dafcd552773" providerId="ADAL" clId="{FC99DDB2-285D-42F1-9518-26190BC814BB}" dt="2023-11-01T15:05:37.541" v="974" actId="20577"/>
          <ac:spMkLst>
            <pc:docMk/>
            <pc:sldMk cId="2943702695" sldId="797"/>
            <ac:spMk id="11" creationId="{254F82A3-22C4-4902-90A3-1C833EA5CBF7}"/>
          </ac:spMkLst>
        </pc:spChg>
        <pc:spChg chg="mod">
          <ac:chgData name="Abhi" userId="26b8bf4b-d574-4959-9310-3dafcd552773" providerId="ADAL" clId="{FC99DDB2-285D-42F1-9518-26190BC814BB}" dt="2023-11-03T13:26:01.588" v="1161" actId="1036"/>
          <ac:spMkLst>
            <pc:docMk/>
            <pc:sldMk cId="2943702695" sldId="797"/>
            <ac:spMk id="15" creationId="{63034C24-C295-9C4E-DE35-04E3B6855AD1}"/>
          </ac:spMkLst>
        </pc:spChg>
        <pc:spChg chg="mod">
          <ac:chgData name="Abhi" userId="26b8bf4b-d574-4959-9310-3dafcd552773" providerId="ADAL" clId="{FC99DDB2-285D-42F1-9518-26190BC814BB}" dt="2023-11-03T13:27:21.495" v="1170" actId="1076"/>
          <ac:spMkLst>
            <pc:docMk/>
            <pc:sldMk cId="2943702695" sldId="797"/>
            <ac:spMk id="18" creationId="{097D289B-50B1-49F8-745C-6465EF826F0B}"/>
          </ac:spMkLst>
        </pc:spChg>
        <pc:picChg chg="mod">
          <ac:chgData name="Abhi" userId="26b8bf4b-d574-4959-9310-3dafcd552773" providerId="ADAL" clId="{FC99DDB2-285D-42F1-9518-26190BC814BB}" dt="2023-11-03T13:27:24.216" v="1171" actId="1076"/>
          <ac:picMkLst>
            <pc:docMk/>
            <pc:sldMk cId="2943702695" sldId="797"/>
            <ac:picMk id="2" creationId="{36723A54-615C-C199-EC3E-61F97EC7CEA7}"/>
          </ac:picMkLst>
        </pc:picChg>
        <pc:picChg chg="mod">
          <ac:chgData name="Abhi" userId="26b8bf4b-d574-4959-9310-3dafcd552773" providerId="ADAL" clId="{FC99DDB2-285D-42F1-9518-26190BC814BB}" dt="2023-11-03T13:27:24.216" v="1171" actId="1076"/>
          <ac:picMkLst>
            <pc:docMk/>
            <pc:sldMk cId="2943702695" sldId="797"/>
            <ac:picMk id="19" creationId="{28B16998-388B-31A1-D0DC-C0817206C395}"/>
          </ac:picMkLst>
        </pc:picChg>
      </pc:sldChg>
      <pc:sldChg chg="modSp">
        <pc:chgData name="Abhi" userId="26b8bf4b-d574-4959-9310-3dafcd552773" providerId="ADAL" clId="{FC99DDB2-285D-42F1-9518-26190BC814BB}" dt="2023-11-03T13:30:22.579" v="1241" actId="1076"/>
        <pc:sldMkLst>
          <pc:docMk/>
          <pc:sldMk cId="688733459" sldId="798"/>
        </pc:sldMkLst>
        <pc:spChg chg="mod">
          <ac:chgData name="Abhi" userId="26b8bf4b-d574-4959-9310-3dafcd552773" providerId="ADAL" clId="{FC99DDB2-285D-42F1-9518-26190BC814BB}" dt="2023-11-03T13:29:57.783" v="1239" actId="20577"/>
          <ac:spMkLst>
            <pc:docMk/>
            <pc:sldMk cId="688733459" sldId="798"/>
            <ac:spMk id="3" creationId="{4A682784-AC57-3B85-0CF9-FBC41CAA45F5}"/>
          </ac:spMkLst>
        </pc:spChg>
        <pc:picChg chg="mod">
          <ac:chgData name="Abhi" userId="26b8bf4b-d574-4959-9310-3dafcd552773" providerId="ADAL" clId="{FC99DDB2-285D-42F1-9518-26190BC814BB}" dt="2023-11-03T13:30:22.579" v="1241" actId="1076"/>
          <ac:picMkLst>
            <pc:docMk/>
            <pc:sldMk cId="688733459" sldId="798"/>
            <ac:picMk id="8" creationId="{116FD1FC-E2C2-F27B-CD66-46E998960BD0}"/>
          </ac:picMkLst>
        </pc:picChg>
      </pc:sldChg>
      <pc:sldChg chg="modSp">
        <pc:chgData name="Abhi" userId="26b8bf4b-d574-4959-9310-3dafcd552773" providerId="ADAL" clId="{FC99DDB2-285D-42F1-9518-26190BC814BB}" dt="2023-11-03T13:30:41.393" v="1243" actId="122"/>
        <pc:sldMkLst>
          <pc:docMk/>
          <pc:sldMk cId="1658233116" sldId="799"/>
        </pc:sldMkLst>
        <pc:spChg chg="mod">
          <ac:chgData name="Abhi" userId="26b8bf4b-d574-4959-9310-3dafcd552773" providerId="ADAL" clId="{FC99DDB2-285D-42F1-9518-26190BC814BB}" dt="2023-11-03T13:30:41.393" v="1243" actId="122"/>
          <ac:spMkLst>
            <pc:docMk/>
            <pc:sldMk cId="1658233116" sldId="799"/>
            <ac:spMk id="11" creationId="{7297363F-C61E-92BC-04B1-6AD1DCE027E2}"/>
          </ac:spMkLst>
        </pc:spChg>
      </pc:sldChg>
      <pc:sldChg chg="modSp">
        <pc:chgData name="Abhi" userId="26b8bf4b-d574-4959-9310-3dafcd552773" providerId="ADAL" clId="{FC99DDB2-285D-42F1-9518-26190BC814BB}" dt="2023-11-06T10:33:04.132" v="1319" actId="14861"/>
        <pc:sldMkLst>
          <pc:docMk/>
          <pc:sldMk cId="99613284" sldId="800"/>
        </pc:sldMkLst>
        <pc:grpChg chg="mod">
          <ac:chgData name="Abhi" userId="26b8bf4b-d574-4959-9310-3dafcd552773" providerId="ADAL" clId="{FC99DDB2-285D-42F1-9518-26190BC814BB}" dt="2023-11-06T10:32:51.738" v="1317" actId="14861"/>
          <ac:grpSpMkLst>
            <pc:docMk/>
            <pc:sldMk cId="99613284" sldId="800"/>
            <ac:grpSpMk id="11" creationId="{4334DA79-DAE9-DE23-30CF-A51DD1D3F570}"/>
          </ac:grpSpMkLst>
        </pc:grpChg>
        <pc:grpChg chg="mod">
          <ac:chgData name="Abhi" userId="26b8bf4b-d574-4959-9310-3dafcd552773" providerId="ADAL" clId="{FC99DDB2-285D-42F1-9518-26190BC814BB}" dt="2023-11-06T10:32:51.738" v="1317" actId="14861"/>
          <ac:grpSpMkLst>
            <pc:docMk/>
            <pc:sldMk cId="99613284" sldId="800"/>
            <ac:grpSpMk id="16" creationId="{EA0A2CAB-03B1-DDF1-5B5D-862A6E5C0841}"/>
          </ac:grpSpMkLst>
        </pc:grpChg>
        <pc:picChg chg="mod">
          <ac:chgData name="Abhi" userId="26b8bf4b-d574-4959-9310-3dafcd552773" providerId="ADAL" clId="{FC99DDB2-285D-42F1-9518-26190BC814BB}" dt="2023-11-06T10:33:04.132" v="1319" actId="14861"/>
          <ac:picMkLst>
            <pc:docMk/>
            <pc:sldMk cId="99613284" sldId="800"/>
            <ac:picMk id="2" creationId="{BCC097B1-4827-6C58-4F94-36A7EE3B96A4}"/>
          </ac:picMkLst>
        </pc:picChg>
        <pc:picChg chg="mod">
          <ac:chgData name="Abhi" userId="26b8bf4b-d574-4959-9310-3dafcd552773" providerId="ADAL" clId="{FC99DDB2-285D-42F1-9518-26190BC814BB}" dt="2023-11-06T10:32:59.245" v="1318" actId="14861"/>
          <ac:picMkLst>
            <pc:docMk/>
            <pc:sldMk cId="99613284" sldId="800"/>
            <ac:picMk id="3" creationId="{15E1B889-4F1B-7E82-6CB9-06909F14BECE}"/>
          </ac:picMkLst>
        </pc:picChg>
      </pc:sldChg>
    </pc:docChg>
  </pc:docChgLst>
  <pc:docChgLst>
    <pc:chgData name="Sanjay" userId="S::sanjay@payrollcloudcorp.com::726dde87-62d1-4e09-82f7-eddcd8320596" providerId="AD" clId="Web-{74659790-CEB8-028F-6FAA-DA77CDCBFC74}"/>
    <pc:docChg chg="addSld modSld">
      <pc:chgData name="Sanjay" userId="S::sanjay@payrollcloudcorp.com::726dde87-62d1-4e09-82f7-eddcd8320596" providerId="AD" clId="Web-{74659790-CEB8-028F-6FAA-DA77CDCBFC74}" dt="2023-10-30T12:12:33.050" v="309"/>
      <pc:docMkLst>
        <pc:docMk/>
      </pc:docMkLst>
      <pc:sldChg chg="addSp delSp modSp">
        <pc:chgData name="Sanjay" userId="S::sanjay@payrollcloudcorp.com::726dde87-62d1-4e09-82f7-eddcd8320596" providerId="AD" clId="Web-{74659790-CEB8-028F-6FAA-DA77CDCBFC74}" dt="2023-10-30T11:50:12.363" v="129" actId="1076"/>
        <pc:sldMkLst>
          <pc:docMk/>
          <pc:sldMk cId="1306731083" sldId="792"/>
        </pc:sldMkLst>
        <pc:spChg chg="mod">
          <ac:chgData name="Sanjay" userId="S::sanjay@payrollcloudcorp.com::726dde87-62d1-4e09-82f7-eddcd8320596" providerId="AD" clId="Web-{74659790-CEB8-028F-6FAA-DA77CDCBFC74}" dt="2023-10-30T11:46:24.136" v="32" actId="14100"/>
          <ac:spMkLst>
            <pc:docMk/>
            <pc:sldMk cId="1306731083" sldId="792"/>
            <ac:spMk id="4" creationId="{5AB836A5-D930-4CED-B973-BBDECE4974FD}"/>
          </ac:spMkLst>
        </pc:spChg>
        <pc:spChg chg="mod">
          <ac:chgData name="Sanjay" userId="S::sanjay@payrollcloudcorp.com::726dde87-62d1-4e09-82f7-eddcd8320596" providerId="AD" clId="Web-{74659790-CEB8-028F-6FAA-DA77CDCBFC74}" dt="2023-10-30T11:47:00.169" v="36" actId="20577"/>
          <ac:spMkLst>
            <pc:docMk/>
            <pc:sldMk cId="1306731083" sldId="792"/>
            <ac:spMk id="7" creationId="{B4982518-ACC2-43B7-BB2B-B3E0D5C4C562}"/>
          </ac:spMkLst>
        </pc:spChg>
        <pc:spChg chg="mod">
          <ac:chgData name="Sanjay" userId="S::sanjay@payrollcloudcorp.com::726dde87-62d1-4e09-82f7-eddcd8320596" providerId="AD" clId="Web-{74659790-CEB8-028F-6FAA-DA77CDCBFC74}" dt="2023-10-30T11:50:12.316" v="128" actId="1076"/>
          <ac:spMkLst>
            <pc:docMk/>
            <pc:sldMk cId="1306731083" sldId="792"/>
            <ac:spMk id="8" creationId="{986D48A7-1CAA-49AF-9A16-0294FC823343}"/>
          </ac:spMkLst>
        </pc:spChg>
        <pc:spChg chg="del mod">
          <ac:chgData name="Sanjay" userId="S::sanjay@payrollcloudcorp.com::726dde87-62d1-4e09-82f7-eddcd8320596" providerId="AD" clId="Web-{74659790-CEB8-028F-6FAA-DA77CDCBFC74}" dt="2023-10-30T11:50:03.394" v="127"/>
          <ac:spMkLst>
            <pc:docMk/>
            <pc:sldMk cId="1306731083" sldId="792"/>
            <ac:spMk id="9" creationId="{F614700C-86B9-4FE4-AF86-9BC9785DFDC1}"/>
          </ac:spMkLst>
        </pc:spChg>
        <pc:spChg chg="add mod ord">
          <ac:chgData name="Sanjay" userId="S::sanjay@payrollcloudcorp.com::726dde87-62d1-4e09-82f7-eddcd8320596" providerId="AD" clId="Web-{74659790-CEB8-028F-6FAA-DA77CDCBFC74}" dt="2023-10-30T11:50:12.363" v="129" actId="1076"/>
          <ac:spMkLst>
            <pc:docMk/>
            <pc:sldMk cId="1306731083" sldId="792"/>
            <ac:spMk id="11" creationId="{7CA86119-9410-0873-DBB2-E4C37C4AF619}"/>
          </ac:spMkLst>
        </pc:spChg>
        <pc:spChg chg="del mod">
          <ac:chgData name="Sanjay" userId="S::sanjay@payrollcloudcorp.com::726dde87-62d1-4e09-82f7-eddcd8320596" providerId="AD" clId="Web-{74659790-CEB8-028F-6FAA-DA77CDCBFC74}" dt="2023-10-30T11:49:57.128" v="126"/>
          <ac:spMkLst>
            <pc:docMk/>
            <pc:sldMk cId="1306731083" sldId="792"/>
            <ac:spMk id="27" creationId="{EC9F4B97-7493-9077-6C7C-23831E6CC2DD}"/>
          </ac:spMkLst>
        </pc:spChg>
        <pc:picChg chg="mod">
          <ac:chgData name="Sanjay" userId="S::sanjay@payrollcloudcorp.com::726dde87-62d1-4e09-82f7-eddcd8320596" providerId="AD" clId="Web-{74659790-CEB8-028F-6FAA-DA77CDCBFC74}" dt="2023-10-30T11:47:15.263" v="37" actId="1076"/>
          <ac:picMkLst>
            <pc:docMk/>
            <pc:sldMk cId="1306731083" sldId="792"/>
            <ac:picMk id="3" creationId="{968F98B1-B8AA-4DBF-843A-5251CD17BE20}"/>
          </ac:picMkLst>
        </pc:picChg>
      </pc:sldChg>
      <pc:sldChg chg="addSp delSp modSp">
        <pc:chgData name="Sanjay" userId="S::sanjay@payrollcloudcorp.com::726dde87-62d1-4e09-82f7-eddcd8320596" providerId="AD" clId="Web-{74659790-CEB8-028F-6FAA-DA77CDCBFC74}" dt="2023-10-30T12:11:53.329" v="308" actId="1076"/>
        <pc:sldMkLst>
          <pc:docMk/>
          <pc:sldMk cId="1455573089" sldId="793"/>
        </pc:sldMkLst>
        <pc:spChg chg="add del mod">
          <ac:chgData name="Sanjay" userId="S::sanjay@payrollcloudcorp.com::726dde87-62d1-4e09-82f7-eddcd8320596" providerId="AD" clId="Web-{74659790-CEB8-028F-6FAA-DA77CDCBFC74}" dt="2023-10-30T11:18:05.954" v="4"/>
          <ac:spMkLst>
            <pc:docMk/>
            <pc:sldMk cId="1455573089" sldId="793"/>
            <ac:spMk id="2" creationId="{63DC6E67-6EBB-7857-2A47-7E8EB42E79FD}"/>
          </ac:spMkLst>
        </pc:spChg>
        <pc:spChg chg="mod">
          <ac:chgData name="Sanjay" userId="S::sanjay@payrollcloudcorp.com::726dde87-62d1-4e09-82f7-eddcd8320596" providerId="AD" clId="Web-{74659790-CEB8-028F-6FAA-DA77CDCBFC74}" dt="2023-10-30T11:19:23.754" v="16" actId="20577"/>
          <ac:spMkLst>
            <pc:docMk/>
            <pc:sldMk cId="1455573089" sldId="793"/>
            <ac:spMk id="6" creationId="{5C3ED8DF-7506-3148-61BF-805886BDA283}"/>
          </ac:spMkLst>
        </pc:spChg>
        <pc:spChg chg="add del mod">
          <ac:chgData name="Sanjay" userId="S::sanjay@payrollcloudcorp.com::726dde87-62d1-4e09-82f7-eddcd8320596" providerId="AD" clId="Web-{74659790-CEB8-028F-6FAA-DA77CDCBFC74}" dt="2023-10-30T11:18:17.986" v="7"/>
          <ac:spMkLst>
            <pc:docMk/>
            <pc:sldMk cId="1455573089" sldId="793"/>
            <ac:spMk id="11" creationId="{63DC6E67-6EBB-7857-2A47-7E8EB42E79FD}"/>
          </ac:spMkLst>
        </pc:spChg>
        <pc:grpChg chg="mod">
          <ac:chgData name="Sanjay" userId="S::sanjay@payrollcloudcorp.com::726dde87-62d1-4e09-82f7-eddcd8320596" providerId="AD" clId="Web-{74659790-CEB8-028F-6FAA-DA77CDCBFC74}" dt="2023-10-30T12:11:53.329" v="308" actId="1076"/>
          <ac:grpSpMkLst>
            <pc:docMk/>
            <pc:sldMk cId="1455573089" sldId="793"/>
            <ac:grpSpMk id="10" creationId="{187E2E3F-BFE9-501F-45E9-29755E4B84C4}"/>
          </ac:grpSpMkLst>
        </pc:grpChg>
        <pc:picChg chg="mod">
          <ac:chgData name="Sanjay" userId="S::sanjay@payrollcloudcorp.com::726dde87-62d1-4e09-82f7-eddcd8320596" providerId="AD" clId="Web-{74659790-CEB8-028F-6FAA-DA77CDCBFC74}" dt="2023-10-30T11:44:25.882" v="22" actId="1076"/>
          <ac:picMkLst>
            <pc:docMk/>
            <pc:sldMk cId="1455573089" sldId="793"/>
            <ac:picMk id="13" creationId="{543FBCE4-CA5F-6D34-B4F5-9A3AA6A22EE1}"/>
          </ac:picMkLst>
        </pc:picChg>
      </pc:sldChg>
      <pc:sldChg chg="addSp delSp modSp">
        <pc:chgData name="Sanjay" userId="S::sanjay@payrollcloudcorp.com::726dde87-62d1-4e09-82f7-eddcd8320596" providerId="AD" clId="Web-{74659790-CEB8-028F-6FAA-DA77CDCBFC74}" dt="2023-10-30T11:55:50.062" v="218" actId="20577"/>
        <pc:sldMkLst>
          <pc:docMk/>
          <pc:sldMk cId="1160994999" sldId="794"/>
        </pc:sldMkLst>
        <pc:spChg chg="mod">
          <ac:chgData name="Sanjay" userId="S::sanjay@payrollcloudcorp.com::726dde87-62d1-4e09-82f7-eddcd8320596" providerId="AD" clId="Web-{74659790-CEB8-028F-6FAA-DA77CDCBFC74}" dt="2023-10-30T11:54:47.716" v="172" actId="20577"/>
          <ac:spMkLst>
            <pc:docMk/>
            <pc:sldMk cId="1160994999" sldId="794"/>
            <ac:spMk id="12" creationId="{D5B82D64-21A8-ED59-B807-76EC2314941A}"/>
          </ac:spMkLst>
        </pc:spChg>
        <pc:spChg chg="mod">
          <ac:chgData name="Sanjay" userId="S::sanjay@payrollcloudcorp.com::726dde87-62d1-4e09-82f7-eddcd8320596" providerId="AD" clId="Web-{74659790-CEB8-028F-6FAA-DA77CDCBFC74}" dt="2023-10-30T11:55:50.062" v="218" actId="20577"/>
          <ac:spMkLst>
            <pc:docMk/>
            <pc:sldMk cId="1160994999" sldId="794"/>
            <ac:spMk id="13" creationId="{04C23B52-D76E-AE9E-42FC-9AA9196FAA49}"/>
          </ac:spMkLst>
        </pc:spChg>
        <pc:spChg chg="del">
          <ac:chgData name="Sanjay" userId="S::sanjay@payrollcloudcorp.com::726dde87-62d1-4e09-82f7-eddcd8320596" providerId="AD" clId="Web-{74659790-CEB8-028F-6FAA-DA77CDCBFC74}" dt="2023-10-30T11:55:22.264" v="204"/>
          <ac:spMkLst>
            <pc:docMk/>
            <pc:sldMk cId="1160994999" sldId="794"/>
            <ac:spMk id="14" creationId="{647EBDBF-2CDB-2D2C-38E7-A8162A6B54B7}"/>
          </ac:spMkLst>
        </pc:spChg>
        <pc:spChg chg="del">
          <ac:chgData name="Sanjay" userId="S::sanjay@payrollcloudcorp.com::726dde87-62d1-4e09-82f7-eddcd8320596" providerId="AD" clId="Web-{74659790-CEB8-028F-6FAA-DA77CDCBFC74}" dt="2023-10-30T11:55:31.389" v="207"/>
          <ac:spMkLst>
            <pc:docMk/>
            <pc:sldMk cId="1160994999" sldId="794"/>
            <ac:spMk id="16" creationId="{998BBB07-C284-D60E-B16B-969CE9BBB377}"/>
          </ac:spMkLst>
        </pc:spChg>
        <pc:grpChg chg="add del">
          <ac:chgData name="Sanjay" userId="S::sanjay@payrollcloudcorp.com::726dde87-62d1-4e09-82f7-eddcd8320596" providerId="AD" clId="Web-{74659790-CEB8-028F-6FAA-DA77CDCBFC74}" dt="2023-10-30T11:55:26.749" v="206"/>
          <ac:grpSpMkLst>
            <pc:docMk/>
            <pc:sldMk cId="1160994999" sldId="794"/>
            <ac:grpSpMk id="17" creationId="{B5A2AEF4-85FE-8BE7-1414-34AB28C9891A}"/>
          </ac:grpSpMkLst>
        </pc:grpChg>
        <pc:picChg chg="add mod ord modCrop">
          <ac:chgData name="Sanjay" userId="S::sanjay@payrollcloudcorp.com::726dde87-62d1-4e09-82f7-eddcd8320596" providerId="AD" clId="Web-{74659790-CEB8-028F-6FAA-DA77CDCBFC74}" dt="2023-10-30T11:53:53.777" v="152" actId="14100"/>
          <ac:picMkLst>
            <pc:docMk/>
            <pc:sldMk cId="1160994999" sldId="794"/>
            <ac:picMk id="2" creationId="{EDEBB631-5887-14EC-A48C-CEFE54F8D34D}"/>
          </ac:picMkLst>
        </pc:picChg>
        <pc:picChg chg="add mod">
          <ac:chgData name="Sanjay" userId="S::sanjay@payrollcloudcorp.com::726dde87-62d1-4e09-82f7-eddcd8320596" providerId="AD" clId="Web-{74659790-CEB8-028F-6FAA-DA77CDCBFC74}" dt="2023-10-30T11:54:25.809" v="157" actId="14100"/>
          <ac:picMkLst>
            <pc:docMk/>
            <pc:sldMk cId="1160994999" sldId="794"/>
            <ac:picMk id="4" creationId="{535D1C59-4720-DA46-3596-FC6642A2E708}"/>
          </ac:picMkLst>
        </pc:picChg>
        <pc:picChg chg="mod">
          <ac:chgData name="Sanjay" userId="S::sanjay@payrollcloudcorp.com::726dde87-62d1-4e09-82f7-eddcd8320596" providerId="AD" clId="Web-{74659790-CEB8-028F-6FAA-DA77CDCBFC74}" dt="2023-10-30T11:53:48.964" v="151" actId="14100"/>
          <ac:picMkLst>
            <pc:docMk/>
            <pc:sldMk cId="1160994999" sldId="794"/>
            <ac:picMk id="8" creationId="{907B76C9-D3D5-AB87-EEF2-F13E26D3F40D}"/>
          </ac:picMkLst>
        </pc:picChg>
      </pc:sldChg>
      <pc:sldChg chg="new">
        <pc:chgData name="Sanjay" userId="S::sanjay@payrollcloudcorp.com::726dde87-62d1-4e09-82f7-eddcd8320596" providerId="AD" clId="Web-{74659790-CEB8-028F-6FAA-DA77CDCBFC74}" dt="2023-10-30T11:20:51.695" v="17"/>
        <pc:sldMkLst>
          <pc:docMk/>
          <pc:sldMk cId="1707847256" sldId="795"/>
        </pc:sldMkLst>
      </pc:sldChg>
      <pc:sldChg chg="addSp delSp modSp new">
        <pc:chgData name="Sanjay" userId="S::sanjay@payrollcloudcorp.com::726dde87-62d1-4e09-82f7-eddcd8320596" providerId="AD" clId="Web-{74659790-CEB8-028F-6FAA-DA77CDCBFC74}" dt="2023-10-30T12:12:33.050" v="309"/>
        <pc:sldMkLst>
          <pc:docMk/>
          <pc:sldMk cId="3417174001" sldId="796"/>
        </pc:sldMkLst>
        <pc:spChg chg="add mod">
          <ac:chgData name="Sanjay" userId="S::sanjay@payrollcloudcorp.com::726dde87-62d1-4e09-82f7-eddcd8320596" providerId="AD" clId="Web-{74659790-CEB8-028F-6FAA-DA77CDCBFC74}" dt="2023-10-30T12:06:20.209" v="254" actId="14100"/>
          <ac:spMkLst>
            <pc:docMk/>
            <pc:sldMk cId="3417174001" sldId="796"/>
            <ac:spMk id="8" creationId="{5A615F5F-199E-9E52-481E-92CADFC5419D}"/>
          </ac:spMkLst>
        </pc:spChg>
        <pc:grpChg chg="add">
          <ac:chgData name="Sanjay" userId="S::sanjay@payrollcloudcorp.com::726dde87-62d1-4e09-82f7-eddcd8320596" providerId="AD" clId="Web-{74659790-CEB8-028F-6FAA-DA77CDCBFC74}" dt="2023-10-30T12:12:33.050" v="309"/>
          <ac:grpSpMkLst>
            <pc:docMk/>
            <pc:sldMk cId="3417174001" sldId="796"/>
            <ac:grpSpMk id="15" creationId="{FC2E8513-570B-4DCD-B967-C21081D50B08}"/>
          </ac:grpSpMkLst>
        </pc:grpChg>
        <pc:picChg chg="add mod ord modCrop">
          <ac:chgData name="Sanjay" userId="S::sanjay@payrollcloudcorp.com::726dde87-62d1-4e09-82f7-eddcd8320596" providerId="AD" clId="Web-{74659790-CEB8-028F-6FAA-DA77CDCBFC74}" dt="2023-10-30T12:11:10.609" v="307" actId="1076"/>
          <ac:picMkLst>
            <pc:docMk/>
            <pc:sldMk cId="3417174001" sldId="796"/>
            <ac:picMk id="2" creationId="{E5309DE7-0BB2-5367-A597-A487D48A0272}"/>
          </ac:picMkLst>
        </pc:picChg>
        <pc:picChg chg="add del mod modCrop">
          <ac:chgData name="Sanjay" userId="S::sanjay@payrollcloudcorp.com::726dde87-62d1-4e09-82f7-eddcd8320596" providerId="AD" clId="Web-{74659790-CEB8-028F-6FAA-DA77CDCBFC74}" dt="2023-10-30T12:09:23.340" v="288"/>
          <ac:picMkLst>
            <pc:docMk/>
            <pc:sldMk cId="3417174001" sldId="796"/>
            <ac:picMk id="3" creationId="{9B67251B-5508-195F-1A2F-350124830900}"/>
          </ac:picMkLst>
        </pc:picChg>
        <pc:picChg chg="add del mod">
          <ac:chgData name="Sanjay" userId="S::sanjay@payrollcloudcorp.com::726dde87-62d1-4e09-82f7-eddcd8320596" providerId="AD" clId="Web-{74659790-CEB8-028F-6FAA-DA77CDCBFC74}" dt="2023-10-30T12:06:34.194" v="256"/>
          <ac:picMkLst>
            <pc:docMk/>
            <pc:sldMk cId="3417174001" sldId="796"/>
            <ac:picMk id="4" creationId="{F60CB72F-6A31-3E8F-B2C4-BFDC1EF4D1A5}"/>
          </ac:picMkLst>
        </pc:picChg>
        <pc:picChg chg="add del mod modCrop">
          <ac:chgData name="Sanjay" userId="S::sanjay@payrollcloudcorp.com::726dde87-62d1-4e09-82f7-eddcd8320596" providerId="AD" clId="Web-{74659790-CEB8-028F-6FAA-DA77CDCBFC74}" dt="2023-10-30T12:09:11.480" v="286"/>
          <ac:picMkLst>
            <pc:docMk/>
            <pc:sldMk cId="3417174001" sldId="796"/>
            <ac:picMk id="5" creationId="{4A1B63E9-FDA7-918A-A827-D2A02D676433}"/>
          </ac:picMkLst>
        </pc:picChg>
        <pc:picChg chg="add mod modCrop">
          <ac:chgData name="Sanjay" userId="S::sanjay@payrollcloudcorp.com::726dde87-62d1-4e09-82f7-eddcd8320596" providerId="AD" clId="Web-{74659790-CEB8-028F-6FAA-DA77CDCBFC74}" dt="2023-10-30T12:10:24.139" v="298" actId="14100"/>
          <ac:picMkLst>
            <pc:docMk/>
            <pc:sldMk cId="3417174001" sldId="796"/>
            <ac:picMk id="6" creationId="{504B7C1A-FB8E-1C02-4AC0-7B61F6D7E4B1}"/>
          </ac:picMkLst>
        </pc:picChg>
      </pc:sldChg>
      <pc:sldChg chg="new">
        <pc:chgData name="Sanjay" userId="S::sanjay@payrollcloudcorp.com::726dde87-62d1-4e09-82f7-eddcd8320596" providerId="AD" clId="Web-{74659790-CEB8-028F-6FAA-DA77CDCBFC74}" dt="2023-10-30T12:02:13.294" v="220"/>
        <pc:sldMkLst>
          <pc:docMk/>
          <pc:sldMk cId="2943702695" sldId="797"/>
        </pc:sldMkLst>
      </pc:sldChg>
    </pc:docChg>
  </pc:docChgLst>
  <pc:docChgLst>
    <pc:chgData name="Sanjay" userId="S::sanjay@payrollcloudcorp.com::726dde87-62d1-4e09-82f7-eddcd8320596" providerId="AD" clId="Web-{76035B1C-F8BE-7880-2E25-EE7A369B0552}"/>
    <pc:docChg chg="addSld modSld sldOrd">
      <pc:chgData name="Sanjay" userId="S::sanjay@payrollcloudcorp.com::726dde87-62d1-4e09-82f7-eddcd8320596" providerId="AD" clId="Web-{76035B1C-F8BE-7880-2E25-EE7A369B0552}" dt="2023-10-31T11:35:49.539" v="320" actId="14100"/>
      <pc:docMkLst>
        <pc:docMk/>
      </pc:docMkLst>
      <pc:sldChg chg="addSp delSp">
        <pc:chgData name="Sanjay" userId="S::sanjay@payrollcloudcorp.com::726dde87-62d1-4e09-82f7-eddcd8320596" providerId="AD" clId="Web-{76035B1C-F8BE-7880-2E25-EE7A369B0552}" dt="2023-10-31T11:05:17.507" v="1"/>
        <pc:sldMkLst>
          <pc:docMk/>
          <pc:sldMk cId="1457280838" sldId="260"/>
        </pc:sldMkLst>
        <pc:spChg chg="add del">
          <ac:chgData name="Sanjay" userId="S::sanjay@payrollcloudcorp.com::726dde87-62d1-4e09-82f7-eddcd8320596" providerId="AD" clId="Web-{76035B1C-F8BE-7880-2E25-EE7A369B0552}" dt="2023-10-31T11:05:17.507" v="1"/>
          <ac:spMkLst>
            <pc:docMk/>
            <pc:sldMk cId="1457280838" sldId="260"/>
            <ac:spMk id="3" creationId="{E56FACD1-532C-C2D0-9360-A2E5B977D3D4}"/>
          </ac:spMkLst>
        </pc:spChg>
      </pc:sldChg>
      <pc:sldChg chg="addSp delSp modSp">
        <pc:chgData name="Sanjay" userId="S::sanjay@payrollcloudcorp.com::726dde87-62d1-4e09-82f7-eddcd8320596" providerId="AD" clId="Web-{76035B1C-F8BE-7880-2E25-EE7A369B0552}" dt="2023-10-31T11:07:40.511" v="22" actId="1076"/>
        <pc:sldMkLst>
          <pc:docMk/>
          <pc:sldMk cId="1306731083" sldId="792"/>
        </pc:sldMkLst>
        <pc:spChg chg="add mod">
          <ac:chgData name="Sanjay" userId="S::sanjay@payrollcloudcorp.com::726dde87-62d1-4e09-82f7-eddcd8320596" providerId="AD" clId="Web-{76035B1C-F8BE-7880-2E25-EE7A369B0552}" dt="2023-10-31T11:05:28.179" v="4" actId="1076"/>
          <ac:spMkLst>
            <pc:docMk/>
            <pc:sldMk cId="1306731083" sldId="792"/>
            <ac:spMk id="10" creationId="{29A5DEC3-5CF5-FCC8-16D8-286E3C43A08D}"/>
          </ac:spMkLst>
        </pc:spChg>
        <pc:spChg chg="mod">
          <ac:chgData name="Sanjay" userId="S::sanjay@payrollcloudcorp.com::726dde87-62d1-4e09-82f7-eddcd8320596" providerId="AD" clId="Web-{76035B1C-F8BE-7880-2E25-EE7A369B0552}" dt="2023-10-31T11:07:40.511" v="22" actId="1076"/>
          <ac:spMkLst>
            <pc:docMk/>
            <pc:sldMk cId="1306731083" sldId="792"/>
            <ac:spMk id="11" creationId="{7CA86119-9410-0873-DBB2-E4C37C4AF619}"/>
          </ac:spMkLst>
        </pc:spChg>
        <pc:spChg chg="del">
          <ac:chgData name="Sanjay" userId="S::sanjay@payrollcloudcorp.com::726dde87-62d1-4e09-82f7-eddcd8320596" providerId="AD" clId="Web-{76035B1C-F8BE-7880-2E25-EE7A369B0552}" dt="2023-10-31T11:05:24.554" v="3"/>
          <ac:spMkLst>
            <pc:docMk/>
            <pc:sldMk cId="1306731083" sldId="792"/>
            <ac:spMk id="26" creationId="{DC569F1C-D79A-BDA1-3E2C-B55A01186145}"/>
          </ac:spMkLst>
        </pc:spChg>
      </pc:sldChg>
      <pc:sldChg chg="addSp delSp modSp">
        <pc:chgData name="Sanjay" userId="S::sanjay@payrollcloudcorp.com::726dde87-62d1-4e09-82f7-eddcd8320596" providerId="AD" clId="Web-{76035B1C-F8BE-7880-2E25-EE7A369B0552}" dt="2023-10-31T11:05:58.039" v="11" actId="1076"/>
        <pc:sldMkLst>
          <pc:docMk/>
          <pc:sldMk cId="1455573089" sldId="793"/>
        </pc:sldMkLst>
        <pc:spChg chg="del">
          <ac:chgData name="Sanjay" userId="S::sanjay@payrollcloudcorp.com::726dde87-62d1-4e09-82f7-eddcd8320596" providerId="AD" clId="Web-{76035B1C-F8BE-7880-2E25-EE7A369B0552}" dt="2023-10-31T11:05:38.929" v="5"/>
          <ac:spMkLst>
            <pc:docMk/>
            <pc:sldMk cId="1455573089" sldId="793"/>
            <ac:spMk id="8" creationId="{2E32BE0B-F566-800E-31EB-888E4A10AFB7}"/>
          </ac:spMkLst>
        </pc:spChg>
        <pc:spChg chg="del">
          <ac:chgData name="Sanjay" userId="S::sanjay@payrollcloudcorp.com::726dde87-62d1-4e09-82f7-eddcd8320596" providerId="AD" clId="Web-{76035B1C-F8BE-7880-2E25-EE7A369B0552}" dt="2023-10-31T11:05:44.179" v="7"/>
          <ac:spMkLst>
            <pc:docMk/>
            <pc:sldMk cId="1455573089" sldId="793"/>
            <ac:spMk id="9" creationId="{DE4897B3-21C9-1F21-A533-0BD0FA684B36}"/>
          </ac:spMkLst>
        </pc:spChg>
        <pc:spChg chg="add mod">
          <ac:chgData name="Sanjay" userId="S::sanjay@payrollcloudcorp.com::726dde87-62d1-4e09-82f7-eddcd8320596" providerId="AD" clId="Web-{76035B1C-F8BE-7880-2E25-EE7A369B0552}" dt="2023-10-31T11:05:53.492" v="10" actId="1076"/>
          <ac:spMkLst>
            <pc:docMk/>
            <pc:sldMk cId="1455573089" sldId="793"/>
            <ac:spMk id="11" creationId="{F8741BF8-2C53-5890-DF55-33CBAD7403DC}"/>
          </ac:spMkLst>
        </pc:spChg>
        <pc:spChg chg="add mod">
          <ac:chgData name="Sanjay" userId="S::sanjay@payrollcloudcorp.com::726dde87-62d1-4e09-82f7-eddcd8320596" providerId="AD" clId="Web-{76035B1C-F8BE-7880-2E25-EE7A369B0552}" dt="2023-10-31T11:05:58.039" v="11" actId="1076"/>
          <ac:spMkLst>
            <pc:docMk/>
            <pc:sldMk cId="1455573089" sldId="793"/>
            <ac:spMk id="15" creationId="{259D61A3-0816-A88E-B16E-2670C5C8ABD1}"/>
          </ac:spMkLst>
        </pc:spChg>
      </pc:sldChg>
      <pc:sldChg chg="addSp delSp modSp">
        <pc:chgData name="Sanjay" userId="S::sanjay@payrollcloudcorp.com::726dde87-62d1-4e09-82f7-eddcd8320596" providerId="AD" clId="Web-{76035B1C-F8BE-7880-2E25-EE7A369B0552}" dt="2023-10-31T11:35:49.539" v="320" actId="14100"/>
        <pc:sldMkLst>
          <pc:docMk/>
          <pc:sldMk cId="1160994999" sldId="794"/>
        </pc:sldMkLst>
        <pc:spChg chg="add mod">
          <ac:chgData name="Sanjay" userId="S::sanjay@payrollcloudcorp.com::726dde87-62d1-4e09-82f7-eddcd8320596" providerId="AD" clId="Web-{76035B1C-F8BE-7880-2E25-EE7A369B0552}" dt="2023-10-31T11:06:45.541" v="20" actId="1076"/>
          <ac:spMkLst>
            <pc:docMk/>
            <pc:sldMk cId="1160994999" sldId="794"/>
            <ac:spMk id="6" creationId="{A221638E-FA43-78D2-112D-FE19BC324AA1}"/>
          </ac:spMkLst>
        </pc:spChg>
        <pc:spChg chg="mod">
          <ac:chgData name="Sanjay" userId="S::sanjay@payrollcloudcorp.com::726dde87-62d1-4e09-82f7-eddcd8320596" providerId="AD" clId="Web-{76035B1C-F8BE-7880-2E25-EE7A369B0552}" dt="2023-10-31T11:35:41.679" v="318" actId="14100"/>
          <ac:spMkLst>
            <pc:docMk/>
            <pc:sldMk cId="1160994999" sldId="794"/>
            <ac:spMk id="12" creationId="{D5B82D64-21A8-ED59-B807-76EC2314941A}"/>
          </ac:spMkLst>
        </pc:spChg>
        <pc:spChg chg="mod">
          <ac:chgData name="Sanjay" userId="S::sanjay@payrollcloudcorp.com::726dde87-62d1-4e09-82f7-eddcd8320596" providerId="AD" clId="Web-{76035B1C-F8BE-7880-2E25-EE7A369B0552}" dt="2023-10-31T11:35:49.539" v="320" actId="14100"/>
          <ac:spMkLst>
            <pc:docMk/>
            <pc:sldMk cId="1160994999" sldId="794"/>
            <ac:spMk id="13" creationId="{04C23B52-D76E-AE9E-42FC-9AA9196FAA49}"/>
          </ac:spMkLst>
        </pc:spChg>
        <pc:spChg chg="del">
          <ac:chgData name="Sanjay" userId="S::sanjay@payrollcloudcorp.com::726dde87-62d1-4e09-82f7-eddcd8320596" providerId="AD" clId="Web-{76035B1C-F8BE-7880-2E25-EE7A369B0552}" dt="2023-10-31T11:06:37.947" v="18"/>
          <ac:spMkLst>
            <pc:docMk/>
            <pc:sldMk cId="1160994999" sldId="794"/>
            <ac:spMk id="15" creationId="{DEE976DD-2182-636C-573D-15794991148A}"/>
          </ac:spMkLst>
        </pc:spChg>
        <pc:grpChg chg="add">
          <ac:chgData name="Sanjay" userId="S::sanjay@payrollcloudcorp.com::726dde87-62d1-4e09-82f7-eddcd8320596" providerId="AD" clId="Web-{76035B1C-F8BE-7880-2E25-EE7A369B0552}" dt="2023-10-31T11:11:51.973" v="50"/>
          <ac:grpSpMkLst>
            <pc:docMk/>
            <pc:sldMk cId="1160994999" sldId="794"/>
            <ac:grpSpMk id="9" creationId="{7779F9A7-42E1-5276-0590-813850339F96}"/>
          </ac:grpSpMkLst>
        </pc:grpChg>
        <pc:grpChg chg="mod">
          <ac:chgData name="Sanjay" userId="S::sanjay@payrollcloudcorp.com::726dde87-62d1-4e09-82f7-eddcd8320596" providerId="AD" clId="Web-{76035B1C-F8BE-7880-2E25-EE7A369B0552}" dt="2023-10-31T11:35:45.054" v="319" actId="14100"/>
          <ac:grpSpMkLst>
            <pc:docMk/>
            <pc:sldMk cId="1160994999" sldId="794"/>
            <ac:grpSpMk id="17" creationId="{B5A2AEF4-85FE-8BE7-1414-34AB28C9891A}"/>
          </ac:grpSpMkLst>
        </pc:grpChg>
      </pc:sldChg>
      <pc:sldChg chg="addSp delSp modSp ord">
        <pc:chgData name="Sanjay" userId="S::sanjay@payrollcloudcorp.com::726dde87-62d1-4e09-82f7-eddcd8320596" providerId="AD" clId="Web-{76035B1C-F8BE-7880-2E25-EE7A369B0552}" dt="2023-10-31T11:35:31.569" v="317" actId="1076"/>
        <pc:sldMkLst>
          <pc:docMk/>
          <pc:sldMk cId="1707847256" sldId="795"/>
        </pc:sldMkLst>
        <pc:spChg chg="add mod">
          <ac:chgData name="Sanjay" userId="S::sanjay@payrollcloudcorp.com::726dde87-62d1-4e09-82f7-eddcd8320596" providerId="AD" clId="Web-{76035B1C-F8BE-7880-2E25-EE7A369B0552}" dt="2023-10-31T11:10:58.315" v="46" actId="20577"/>
          <ac:spMkLst>
            <pc:docMk/>
            <pc:sldMk cId="1707847256" sldId="795"/>
            <ac:spMk id="4" creationId="{C4AC81E0-C919-7BA8-8D5E-1B705B461677}"/>
          </ac:spMkLst>
        </pc:spChg>
        <pc:spChg chg="add">
          <ac:chgData name="Sanjay" userId="S::sanjay@payrollcloudcorp.com::726dde87-62d1-4e09-82f7-eddcd8320596" providerId="AD" clId="Web-{76035B1C-F8BE-7880-2E25-EE7A369B0552}" dt="2023-10-31T11:11:09.519" v="47"/>
          <ac:spMkLst>
            <pc:docMk/>
            <pc:sldMk cId="1707847256" sldId="795"/>
            <ac:spMk id="6" creationId="{A5C4AAC4-F124-42F1-2202-6E699A24C751}"/>
          </ac:spMkLst>
        </pc:spChg>
        <pc:spChg chg="mod topLvl">
          <ac:chgData name="Sanjay" userId="S::sanjay@payrollcloudcorp.com::726dde87-62d1-4e09-82f7-eddcd8320596" providerId="AD" clId="Web-{76035B1C-F8BE-7880-2E25-EE7A369B0552}" dt="2023-10-31T11:34:58.037" v="312" actId="14100"/>
          <ac:spMkLst>
            <pc:docMk/>
            <pc:sldMk cId="1707847256" sldId="795"/>
            <ac:spMk id="8" creationId="{7B264EE4-AAF2-286A-0868-0523E45D9E18}"/>
          </ac:spMkLst>
        </pc:spChg>
        <pc:spChg chg="del topLvl">
          <ac:chgData name="Sanjay" userId="S::sanjay@payrollcloudcorp.com::726dde87-62d1-4e09-82f7-eddcd8320596" providerId="AD" clId="Web-{76035B1C-F8BE-7880-2E25-EE7A369B0552}" dt="2023-10-31T11:13:46.040" v="62"/>
          <ac:spMkLst>
            <pc:docMk/>
            <pc:sldMk cId="1707847256" sldId="795"/>
            <ac:spMk id="9" creationId="{2091CC2A-B312-EB37-771D-53B85DCC60A9}"/>
          </ac:spMkLst>
        </pc:spChg>
        <pc:spChg chg="add mod ord">
          <ac:chgData name="Sanjay" userId="S::sanjay@payrollcloudcorp.com::726dde87-62d1-4e09-82f7-eddcd8320596" providerId="AD" clId="Web-{76035B1C-F8BE-7880-2E25-EE7A369B0552}" dt="2023-10-31T11:35:08.037" v="313" actId="1076"/>
          <ac:spMkLst>
            <pc:docMk/>
            <pc:sldMk cId="1707847256" sldId="795"/>
            <ac:spMk id="16" creationId="{F852317C-A82B-0A5C-9A1A-5BD7DC252348}"/>
          </ac:spMkLst>
        </pc:spChg>
        <pc:spChg chg="add mod">
          <ac:chgData name="Sanjay" userId="S::sanjay@payrollcloudcorp.com::726dde87-62d1-4e09-82f7-eddcd8320596" providerId="AD" clId="Web-{76035B1C-F8BE-7880-2E25-EE7A369B0552}" dt="2023-10-31T11:35:19.022" v="315" actId="1076"/>
          <ac:spMkLst>
            <pc:docMk/>
            <pc:sldMk cId="1707847256" sldId="795"/>
            <ac:spMk id="17" creationId="{C97FFD1E-3583-CDE9-3542-8DD8FF7AAA64}"/>
          </ac:spMkLst>
        </pc:spChg>
        <pc:spChg chg="add mod ord">
          <ac:chgData name="Sanjay" userId="S::sanjay@payrollcloudcorp.com::726dde87-62d1-4e09-82f7-eddcd8320596" providerId="AD" clId="Web-{76035B1C-F8BE-7880-2E25-EE7A369B0552}" dt="2023-10-31T11:35:31.569" v="317" actId="1076"/>
          <ac:spMkLst>
            <pc:docMk/>
            <pc:sldMk cId="1707847256" sldId="795"/>
            <ac:spMk id="18" creationId="{CE798666-FE45-2A89-16D6-D62F8071AC56}"/>
          </ac:spMkLst>
        </pc:spChg>
        <pc:grpChg chg="add del mod">
          <ac:chgData name="Sanjay" userId="S::sanjay@payrollcloudcorp.com::726dde87-62d1-4e09-82f7-eddcd8320596" providerId="AD" clId="Web-{76035B1C-F8BE-7880-2E25-EE7A369B0552}" dt="2023-10-31T11:13:46.040" v="62"/>
          <ac:grpSpMkLst>
            <pc:docMk/>
            <pc:sldMk cId="1707847256" sldId="795"/>
            <ac:grpSpMk id="10" creationId="{7C8C80B0-A2C6-E3B7-8FB8-3E9AB2F44C36}"/>
          </ac:grpSpMkLst>
        </pc:grpChg>
        <pc:grpChg chg="add">
          <ac:chgData name="Sanjay" userId="S::sanjay@payrollcloudcorp.com::726dde87-62d1-4e09-82f7-eddcd8320596" providerId="AD" clId="Web-{76035B1C-F8BE-7880-2E25-EE7A369B0552}" dt="2023-10-31T11:11:56.755" v="51"/>
          <ac:grpSpMkLst>
            <pc:docMk/>
            <pc:sldMk cId="1707847256" sldId="795"/>
            <ac:grpSpMk id="14" creationId="{8370C953-7A89-0211-0195-AA0D010EB5D0}"/>
          </ac:grpSpMkLst>
        </pc:grpChg>
        <pc:picChg chg="add mod modCrop">
          <ac:chgData name="Sanjay" userId="S::sanjay@payrollcloudcorp.com::726dde87-62d1-4e09-82f7-eddcd8320596" providerId="AD" clId="Web-{76035B1C-F8BE-7880-2E25-EE7A369B0552}" dt="2023-10-31T11:22:23.105" v="144" actId="1076"/>
          <ac:picMkLst>
            <pc:docMk/>
            <pc:sldMk cId="1707847256" sldId="795"/>
            <ac:picMk id="19" creationId="{0073F7C6-A8FB-10F2-FDBE-9CC61D8F5B10}"/>
          </ac:picMkLst>
        </pc:picChg>
      </pc:sldChg>
      <pc:sldChg chg="addSp delSp modSp">
        <pc:chgData name="Sanjay" userId="S::sanjay@payrollcloudcorp.com::726dde87-62d1-4e09-82f7-eddcd8320596" providerId="AD" clId="Web-{76035B1C-F8BE-7880-2E25-EE7A369B0552}" dt="2023-10-31T11:07:55.731" v="23"/>
        <pc:sldMkLst>
          <pc:docMk/>
          <pc:sldMk cId="3417174001" sldId="796"/>
        </pc:sldMkLst>
        <pc:spChg chg="mod">
          <ac:chgData name="Sanjay" userId="S::sanjay@payrollcloudcorp.com::726dde87-62d1-4e09-82f7-eddcd8320596" providerId="AD" clId="Web-{76035B1C-F8BE-7880-2E25-EE7A369B0552}" dt="2023-10-31T11:07:55.731" v="23"/>
          <ac:spMkLst>
            <pc:docMk/>
            <pc:sldMk cId="3417174001" sldId="796"/>
            <ac:spMk id="4" creationId="{EA52A8C6-A519-917F-F7B9-904C212CAEB0}"/>
          </ac:spMkLst>
        </pc:spChg>
        <pc:spChg chg="add mod">
          <ac:chgData name="Sanjay" userId="S::sanjay@payrollcloudcorp.com::726dde87-62d1-4e09-82f7-eddcd8320596" providerId="AD" clId="Web-{76035B1C-F8BE-7880-2E25-EE7A369B0552}" dt="2023-10-31T11:06:19.446" v="14" actId="1076"/>
          <ac:spMkLst>
            <pc:docMk/>
            <pc:sldMk cId="3417174001" sldId="796"/>
            <ac:spMk id="5" creationId="{7C23A29B-AD5D-EE48-D7A5-FC4E12837B08}"/>
          </ac:spMkLst>
        </pc:spChg>
        <pc:spChg chg="del">
          <ac:chgData name="Sanjay" userId="S::sanjay@payrollcloudcorp.com::726dde87-62d1-4e09-82f7-eddcd8320596" providerId="AD" clId="Web-{76035B1C-F8BE-7880-2E25-EE7A369B0552}" dt="2023-10-31T11:06:11.290" v="13"/>
          <ac:spMkLst>
            <pc:docMk/>
            <pc:sldMk cId="3417174001" sldId="796"/>
            <ac:spMk id="13" creationId="{99E74E82-923E-EAB8-969B-5561127874ED}"/>
          </ac:spMkLst>
        </pc:spChg>
      </pc:sldChg>
      <pc:sldChg chg="addSp delSp modSp">
        <pc:chgData name="Sanjay" userId="S::sanjay@payrollcloudcorp.com::726dde87-62d1-4e09-82f7-eddcd8320596" providerId="AD" clId="Web-{76035B1C-F8BE-7880-2E25-EE7A369B0552}" dt="2023-10-31T11:12:29.303" v="59" actId="20577"/>
        <pc:sldMkLst>
          <pc:docMk/>
          <pc:sldMk cId="2943702695" sldId="797"/>
        </pc:sldMkLst>
        <pc:spChg chg="add mod">
          <ac:chgData name="Sanjay" userId="S::sanjay@payrollcloudcorp.com::726dde87-62d1-4e09-82f7-eddcd8320596" providerId="AD" clId="Web-{76035B1C-F8BE-7880-2E25-EE7A369B0552}" dt="2023-10-31T11:06:32.431" v="17" actId="1076"/>
          <ac:spMkLst>
            <pc:docMk/>
            <pc:sldMk cId="2943702695" sldId="797"/>
            <ac:spMk id="5" creationId="{4278AD8F-2134-BBBE-D675-C6E19B65D203}"/>
          </ac:spMkLst>
        </pc:spChg>
        <pc:spChg chg="mod">
          <ac:chgData name="Sanjay" userId="S::sanjay@payrollcloudcorp.com::726dde87-62d1-4e09-82f7-eddcd8320596" providerId="AD" clId="Web-{76035B1C-F8BE-7880-2E25-EE7A369B0552}" dt="2023-10-31T11:12:29.303" v="59" actId="20577"/>
          <ac:spMkLst>
            <pc:docMk/>
            <pc:sldMk cId="2943702695" sldId="797"/>
            <ac:spMk id="10" creationId="{6F0AD402-B43C-10AC-38A4-17ADE56D8178}"/>
          </ac:spMkLst>
        </pc:spChg>
        <pc:spChg chg="mod">
          <ac:chgData name="Sanjay" userId="S::sanjay@payrollcloudcorp.com::726dde87-62d1-4e09-82f7-eddcd8320596" providerId="AD" clId="Web-{76035B1C-F8BE-7880-2E25-EE7A369B0552}" dt="2023-10-31T11:08:45.357" v="27" actId="20577"/>
          <ac:spMkLst>
            <pc:docMk/>
            <pc:sldMk cId="2943702695" sldId="797"/>
            <ac:spMk id="11" creationId="{254F82A3-22C4-4902-90A3-1C833EA5CBF7}"/>
          </ac:spMkLst>
        </pc:spChg>
        <pc:spChg chg="del">
          <ac:chgData name="Sanjay" userId="S::sanjay@payrollcloudcorp.com::726dde87-62d1-4e09-82f7-eddcd8320596" providerId="AD" clId="Web-{76035B1C-F8BE-7880-2E25-EE7A369B0552}" dt="2023-10-31T11:06:25.728" v="15"/>
          <ac:spMkLst>
            <pc:docMk/>
            <pc:sldMk cId="2943702695" sldId="797"/>
            <ac:spMk id="12" creationId="{6DD5951F-4F97-938E-F78C-DD89A20F7168}"/>
          </ac:spMkLst>
        </pc:spChg>
        <pc:spChg chg="mod">
          <ac:chgData name="Sanjay" userId="S::sanjay@payrollcloudcorp.com::726dde87-62d1-4e09-82f7-eddcd8320596" providerId="AD" clId="Web-{76035B1C-F8BE-7880-2E25-EE7A369B0552}" dt="2023-10-31T11:08:06.622" v="24"/>
          <ac:spMkLst>
            <pc:docMk/>
            <pc:sldMk cId="2943702695" sldId="797"/>
            <ac:spMk id="15" creationId="{63034C24-C295-9C4E-DE35-04E3B6855AD1}"/>
          </ac:spMkLst>
        </pc:spChg>
      </pc:sldChg>
      <pc:sldChg chg="addSp delSp modSp new">
        <pc:chgData name="Sanjay" userId="S::sanjay@payrollcloudcorp.com::726dde87-62d1-4e09-82f7-eddcd8320596" providerId="AD" clId="Web-{76035B1C-F8BE-7880-2E25-EE7A369B0552}" dt="2023-10-31T11:34:44.865" v="311" actId="1076"/>
        <pc:sldMkLst>
          <pc:docMk/>
          <pc:sldMk cId="688733459" sldId="798"/>
        </pc:sldMkLst>
        <pc:spChg chg="add mod">
          <ac:chgData name="Sanjay" userId="S::sanjay@payrollcloudcorp.com::726dde87-62d1-4e09-82f7-eddcd8320596" providerId="AD" clId="Web-{76035B1C-F8BE-7880-2E25-EE7A369B0552}" dt="2023-10-31T11:29:30.916" v="230" actId="20577"/>
          <ac:spMkLst>
            <pc:docMk/>
            <pc:sldMk cId="688733459" sldId="798"/>
            <ac:spMk id="3" creationId="{4A682784-AC57-3B85-0CF9-FBC41CAA45F5}"/>
          </ac:spMkLst>
        </pc:spChg>
        <pc:spChg chg="add">
          <ac:chgData name="Sanjay" userId="S::sanjay@payrollcloudcorp.com::726dde87-62d1-4e09-82f7-eddcd8320596" providerId="AD" clId="Web-{76035B1C-F8BE-7880-2E25-EE7A369B0552}" dt="2023-10-31T11:30:05.636" v="233"/>
          <ac:spMkLst>
            <pc:docMk/>
            <pc:sldMk cId="688733459" sldId="798"/>
            <ac:spMk id="5" creationId="{ECFDA777-9376-8BAF-0507-476FBC96EE41}"/>
          </ac:spMkLst>
        </pc:spChg>
        <pc:spChg chg="add mod">
          <ac:chgData name="Sanjay" userId="S::sanjay@payrollcloudcorp.com::726dde87-62d1-4e09-82f7-eddcd8320596" providerId="AD" clId="Web-{76035B1C-F8BE-7880-2E25-EE7A369B0552}" dt="2023-10-31T11:33:30.534" v="274" actId="20577"/>
          <ac:spMkLst>
            <pc:docMk/>
            <pc:sldMk cId="688733459" sldId="798"/>
            <ac:spMk id="14" creationId="{0C6AD056-F3F2-4CE7-0534-8937329700D3}"/>
          </ac:spMkLst>
        </pc:spChg>
        <pc:spChg chg="del mod topLvl">
          <ac:chgData name="Sanjay" userId="S::sanjay@payrollcloudcorp.com::726dde87-62d1-4e09-82f7-eddcd8320596" providerId="AD" clId="Web-{76035B1C-F8BE-7880-2E25-EE7A369B0552}" dt="2023-10-31T11:33:48.113" v="277"/>
          <ac:spMkLst>
            <pc:docMk/>
            <pc:sldMk cId="688733459" sldId="798"/>
            <ac:spMk id="16" creationId="{3FA4D443-F54A-A210-EDE8-2BBE94192415}"/>
          </ac:spMkLst>
        </pc:spChg>
        <pc:spChg chg="mod topLvl">
          <ac:chgData name="Sanjay" userId="S::sanjay@payrollcloudcorp.com::726dde87-62d1-4e09-82f7-eddcd8320596" providerId="AD" clId="Web-{76035B1C-F8BE-7880-2E25-EE7A369B0552}" dt="2023-10-31T11:34:44.865" v="311" actId="1076"/>
          <ac:spMkLst>
            <pc:docMk/>
            <pc:sldMk cId="688733459" sldId="798"/>
            <ac:spMk id="17" creationId="{56A8EFCA-68FC-23AE-A65F-028C29C83E22}"/>
          </ac:spMkLst>
        </pc:spChg>
        <pc:spChg chg="add mod">
          <ac:chgData name="Sanjay" userId="S::sanjay@payrollcloudcorp.com::726dde87-62d1-4e09-82f7-eddcd8320596" providerId="AD" clId="Web-{76035B1C-F8BE-7880-2E25-EE7A369B0552}" dt="2023-10-31T11:34:41.521" v="310" actId="1076"/>
          <ac:spMkLst>
            <pc:docMk/>
            <pc:sldMk cId="688733459" sldId="798"/>
            <ac:spMk id="20" creationId="{FFAD06BB-5747-BE52-C400-E6810E5BF5F0}"/>
          </ac:spMkLst>
        </pc:spChg>
        <pc:grpChg chg="add del">
          <ac:chgData name="Sanjay" userId="S::sanjay@payrollcloudcorp.com::726dde87-62d1-4e09-82f7-eddcd8320596" providerId="AD" clId="Web-{76035B1C-F8BE-7880-2E25-EE7A369B0552}" dt="2023-10-31T11:33:48.113" v="277"/>
          <ac:grpSpMkLst>
            <pc:docMk/>
            <pc:sldMk cId="688733459" sldId="798"/>
            <ac:grpSpMk id="18" creationId="{0C5671DC-0BE0-E7DD-78A2-3E044BEE8A5C}"/>
          </ac:grpSpMkLst>
        </pc:grpChg>
        <pc:picChg chg="add mod">
          <ac:chgData name="Sanjay" userId="S::sanjay@payrollcloudcorp.com::726dde87-62d1-4e09-82f7-eddcd8320596" providerId="AD" clId="Web-{76035B1C-F8BE-7880-2E25-EE7A369B0552}" dt="2023-10-31T11:32:31.657" v="243" actId="14100"/>
          <ac:picMkLst>
            <pc:docMk/>
            <pc:sldMk cId="688733459" sldId="798"/>
            <ac:picMk id="7" creationId="{5F25D1F8-CFFE-D7C2-7848-45173D4A59CA}"/>
          </ac:picMkLst>
        </pc:picChg>
        <pc:picChg chg="add mod modCrop">
          <ac:chgData name="Sanjay" userId="S::sanjay@payrollcloudcorp.com::726dde87-62d1-4e09-82f7-eddcd8320596" providerId="AD" clId="Web-{76035B1C-F8BE-7880-2E25-EE7A369B0552}" dt="2023-10-31T11:32:46.407" v="246" actId="14100"/>
          <ac:picMkLst>
            <pc:docMk/>
            <pc:sldMk cId="688733459" sldId="798"/>
            <ac:picMk id="8" creationId="{116FD1FC-E2C2-F27B-CD66-46E998960BD0}"/>
          </ac:picMkLst>
        </pc:picChg>
        <pc:picChg chg="add">
          <ac:chgData name="Sanjay" userId="S::sanjay@payrollcloudcorp.com::726dde87-62d1-4e09-82f7-eddcd8320596" providerId="AD" clId="Web-{76035B1C-F8BE-7880-2E25-EE7A369B0552}" dt="2023-10-31T11:32:09.547" v="241"/>
          <ac:picMkLst>
            <pc:docMk/>
            <pc:sldMk cId="688733459" sldId="798"/>
            <ac:picMk id="10" creationId="{2092A989-CA10-65CD-6EF3-B10FA5C2339F}"/>
          </ac:picMkLst>
        </pc:picChg>
        <pc:picChg chg="add">
          <ac:chgData name="Sanjay" userId="S::sanjay@payrollcloudcorp.com::726dde87-62d1-4e09-82f7-eddcd8320596" providerId="AD" clId="Web-{76035B1C-F8BE-7880-2E25-EE7A369B0552}" dt="2023-10-31T11:32:21.703" v="242"/>
          <ac:picMkLst>
            <pc:docMk/>
            <pc:sldMk cId="688733459" sldId="798"/>
            <ac:picMk id="12" creationId="{E71E603D-7D9B-923C-5C40-872769F5D0DD}"/>
          </ac:picMkLst>
        </pc:picChg>
      </pc:sldChg>
    </pc:docChg>
  </pc:docChgLst>
  <pc:docChgLst>
    <pc:chgData name="Sanjay" userId="S::sanjay@payrollcloudcorp.com::726dde87-62d1-4e09-82f7-eddcd8320596" providerId="AD" clId="Web-{397D6C7A-1620-0276-F253-5C4DFDF4A4D8}"/>
    <pc:docChg chg="modSld">
      <pc:chgData name="Sanjay" userId="S::sanjay@payrollcloudcorp.com::726dde87-62d1-4e09-82f7-eddcd8320596" providerId="AD" clId="Web-{397D6C7A-1620-0276-F253-5C4DFDF4A4D8}" dt="2023-10-30T12:31:49.772" v="219" actId="1076"/>
      <pc:docMkLst>
        <pc:docMk/>
      </pc:docMkLst>
      <pc:sldChg chg="addSp modSp">
        <pc:chgData name="Sanjay" userId="S::sanjay@payrollcloudcorp.com::726dde87-62d1-4e09-82f7-eddcd8320596" providerId="AD" clId="Web-{397D6C7A-1620-0276-F253-5C4DFDF4A4D8}" dt="2023-10-30T12:31:49.772" v="219" actId="1076"/>
        <pc:sldMkLst>
          <pc:docMk/>
          <pc:sldMk cId="1707847256" sldId="795"/>
        </pc:sldMkLst>
        <pc:picChg chg="add mod">
          <ac:chgData name="Sanjay" userId="S::sanjay@payrollcloudcorp.com::726dde87-62d1-4e09-82f7-eddcd8320596" providerId="AD" clId="Web-{397D6C7A-1620-0276-F253-5C4DFDF4A4D8}" dt="2023-10-30T12:31:49.772" v="219" actId="1076"/>
          <ac:picMkLst>
            <pc:docMk/>
            <pc:sldMk cId="1707847256" sldId="795"/>
            <ac:picMk id="2" creationId="{F61399AD-C247-6C01-0363-97CAEF176C05}"/>
          </ac:picMkLst>
        </pc:picChg>
      </pc:sldChg>
      <pc:sldChg chg="addSp delSp modSp">
        <pc:chgData name="Sanjay" userId="S::sanjay@payrollcloudcorp.com::726dde87-62d1-4e09-82f7-eddcd8320596" providerId="AD" clId="Web-{397D6C7A-1620-0276-F253-5C4DFDF4A4D8}" dt="2023-10-30T12:21:04.228" v="139" actId="1076"/>
        <pc:sldMkLst>
          <pc:docMk/>
          <pc:sldMk cId="3417174001" sldId="796"/>
        </pc:sldMkLst>
        <pc:spChg chg="add mod ord">
          <ac:chgData name="Sanjay" userId="S::sanjay@payrollcloudcorp.com::726dde87-62d1-4e09-82f7-eddcd8320596" providerId="AD" clId="Web-{397D6C7A-1620-0276-F253-5C4DFDF4A4D8}" dt="2023-10-30T12:21:04.228" v="139" actId="1076"/>
          <ac:spMkLst>
            <pc:docMk/>
            <pc:sldMk cId="3417174001" sldId="796"/>
            <ac:spMk id="4" creationId="{EA52A8C6-A519-917F-F7B9-904C212CAEB0}"/>
          </ac:spMkLst>
        </pc:spChg>
        <pc:spChg chg="add">
          <ac:chgData name="Sanjay" userId="S::sanjay@payrollcloudcorp.com::726dde87-62d1-4e09-82f7-eddcd8320596" providerId="AD" clId="Web-{397D6C7A-1620-0276-F253-5C4DFDF4A4D8}" dt="2023-10-30T12:20:47.618" v="135"/>
          <ac:spMkLst>
            <pc:docMk/>
            <pc:sldMk cId="3417174001" sldId="796"/>
            <ac:spMk id="7" creationId="{CA82868B-46EB-8968-0F1D-597F36659EDB}"/>
          </ac:spMkLst>
        </pc:spChg>
        <pc:spChg chg="mod">
          <ac:chgData name="Sanjay" userId="S::sanjay@payrollcloudcorp.com::726dde87-62d1-4e09-82f7-eddcd8320596" providerId="AD" clId="Web-{397D6C7A-1620-0276-F253-5C4DFDF4A4D8}" dt="2023-10-30T12:20:19.476" v="133" actId="1076"/>
          <ac:spMkLst>
            <pc:docMk/>
            <pc:sldMk cId="3417174001" sldId="796"/>
            <ac:spMk id="8" creationId="{5A615F5F-199E-9E52-481E-92CADFC5419D}"/>
          </ac:spMkLst>
        </pc:spChg>
        <pc:spChg chg="mod">
          <ac:chgData name="Sanjay" userId="S::sanjay@payrollcloudcorp.com::726dde87-62d1-4e09-82f7-eddcd8320596" providerId="AD" clId="Web-{397D6C7A-1620-0276-F253-5C4DFDF4A4D8}" dt="2023-10-30T12:17:29.453" v="17" actId="20577"/>
          <ac:spMkLst>
            <pc:docMk/>
            <pc:sldMk cId="3417174001" sldId="796"/>
            <ac:spMk id="10" creationId="{526F9A2A-54E2-047B-AB49-C1DE5D3B28AE}"/>
          </ac:spMkLst>
        </pc:spChg>
        <pc:spChg chg="mod">
          <ac:chgData name="Sanjay" userId="S::sanjay@payrollcloudcorp.com::726dde87-62d1-4e09-82f7-eddcd8320596" providerId="AD" clId="Web-{397D6C7A-1620-0276-F253-5C4DFDF4A4D8}" dt="2023-10-30T12:20:07.538" v="130" actId="20577"/>
          <ac:spMkLst>
            <pc:docMk/>
            <pc:sldMk cId="3417174001" sldId="796"/>
            <ac:spMk id="11" creationId="{BC557931-564A-4586-1A82-5D467C6C6568}"/>
          </ac:spMkLst>
        </pc:spChg>
        <pc:spChg chg="del">
          <ac:chgData name="Sanjay" userId="S::sanjay@payrollcloudcorp.com::726dde87-62d1-4e09-82f7-eddcd8320596" providerId="AD" clId="Web-{397D6C7A-1620-0276-F253-5C4DFDF4A4D8}" dt="2023-10-30T12:19:41.662" v="111"/>
          <ac:spMkLst>
            <pc:docMk/>
            <pc:sldMk cId="3417174001" sldId="796"/>
            <ac:spMk id="12" creationId="{8F84F306-8934-6FF8-A92A-4EB76E2994E5}"/>
          </ac:spMkLst>
        </pc:spChg>
        <pc:spChg chg="del">
          <ac:chgData name="Sanjay" userId="S::sanjay@payrollcloudcorp.com::726dde87-62d1-4e09-82f7-eddcd8320596" providerId="AD" clId="Web-{397D6C7A-1620-0276-F253-5C4DFDF4A4D8}" dt="2023-10-30T12:19:45.349" v="112"/>
          <ac:spMkLst>
            <pc:docMk/>
            <pc:sldMk cId="3417174001" sldId="796"/>
            <ac:spMk id="14" creationId="{785C66C4-A282-F396-4F5A-61ABF2D4CB1E}"/>
          </ac:spMkLst>
        </pc:spChg>
        <pc:grpChg chg="mod">
          <ac:chgData name="Sanjay" userId="S::sanjay@payrollcloudcorp.com::726dde87-62d1-4e09-82f7-eddcd8320596" providerId="AD" clId="Web-{397D6C7A-1620-0276-F253-5C4DFDF4A4D8}" dt="2023-10-30T12:20:59.946" v="138" actId="1076"/>
          <ac:grpSpMkLst>
            <pc:docMk/>
            <pc:sldMk cId="3417174001" sldId="796"/>
            <ac:grpSpMk id="15" creationId="{FC2E8513-570B-4DCD-B967-C21081D50B08}"/>
          </ac:grpSpMkLst>
        </pc:grpChg>
        <pc:picChg chg="add">
          <ac:chgData name="Sanjay" userId="S::sanjay@payrollcloudcorp.com::726dde87-62d1-4e09-82f7-eddcd8320596" providerId="AD" clId="Web-{397D6C7A-1620-0276-F253-5C4DFDF4A4D8}" dt="2023-10-30T12:20:52.868" v="136"/>
          <ac:picMkLst>
            <pc:docMk/>
            <pc:sldMk cId="3417174001" sldId="796"/>
            <ac:picMk id="16" creationId="{3B7DDFBB-3F60-DD8B-B4B6-7CF752A51A50}"/>
          </ac:picMkLst>
        </pc:picChg>
      </pc:sldChg>
      <pc:sldChg chg="addSp delSp modSp">
        <pc:chgData name="Sanjay" userId="S::sanjay@payrollcloudcorp.com::726dde87-62d1-4e09-82f7-eddcd8320596" providerId="AD" clId="Web-{397D6C7A-1620-0276-F253-5C4DFDF4A4D8}" dt="2023-10-30T12:30:32.081" v="216" actId="1076"/>
        <pc:sldMkLst>
          <pc:docMk/>
          <pc:sldMk cId="2943702695" sldId="797"/>
        </pc:sldMkLst>
        <pc:spChg chg="add mod">
          <ac:chgData name="Sanjay" userId="S::sanjay@payrollcloudcorp.com::726dde87-62d1-4e09-82f7-eddcd8320596" providerId="AD" clId="Web-{397D6C7A-1620-0276-F253-5C4DFDF4A4D8}" dt="2023-10-30T12:23:16.124" v="158" actId="20577"/>
          <ac:spMkLst>
            <pc:docMk/>
            <pc:sldMk cId="2943702695" sldId="797"/>
            <ac:spMk id="4" creationId="{B5AF087F-01DA-A658-52AE-953AFB8425E3}"/>
          </ac:spMkLst>
        </pc:spChg>
        <pc:spChg chg="add">
          <ac:chgData name="Sanjay" userId="S::sanjay@payrollcloudcorp.com::726dde87-62d1-4e09-82f7-eddcd8320596" providerId="AD" clId="Web-{397D6C7A-1620-0276-F253-5C4DFDF4A4D8}" dt="2023-10-30T12:23:25.281" v="160"/>
          <ac:spMkLst>
            <pc:docMk/>
            <pc:sldMk cId="2943702695" sldId="797"/>
            <ac:spMk id="6" creationId="{9BB8D420-201A-2C40-4C47-ECA66CA8A540}"/>
          </ac:spMkLst>
        </pc:spChg>
        <pc:spChg chg="mod">
          <ac:chgData name="Sanjay" userId="S::sanjay@payrollcloudcorp.com::726dde87-62d1-4e09-82f7-eddcd8320596" providerId="AD" clId="Web-{397D6C7A-1620-0276-F253-5C4DFDF4A4D8}" dt="2023-10-30T12:30:28.987" v="215" actId="20577"/>
          <ac:spMkLst>
            <pc:docMk/>
            <pc:sldMk cId="2943702695" sldId="797"/>
            <ac:spMk id="10" creationId="{6F0AD402-B43C-10AC-38A4-17ADE56D8178}"/>
          </ac:spMkLst>
        </pc:spChg>
        <pc:spChg chg="add ord">
          <ac:chgData name="Sanjay" userId="S::sanjay@payrollcloudcorp.com::726dde87-62d1-4e09-82f7-eddcd8320596" providerId="AD" clId="Web-{397D6C7A-1620-0276-F253-5C4DFDF4A4D8}" dt="2023-10-30T12:25:27.880" v="177"/>
          <ac:spMkLst>
            <pc:docMk/>
            <pc:sldMk cId="2943702695" sldId="797"/>
            <ac:spMk id="15" creationId="{63034C24-C295-9C4E-DE35-04E3B6855AD1}"/>
          </ac:spMkLst>
        </pc:spChg>
        <pc:spChg chg="add del">
          <ac:chgData name="Sanjay" userId="S::sanjay@payrollcloudcorp.com::726dde87-62d1-4e09-82f7-eddcd8320596" providerId="AD" clId="Web-{397D6C7A-1620-0276-F253-5C4DFDF4A4D8}" dt="2023-10-30T12:27:43.605" v="188"/>
          <ac:spMkLst>
            <pc:docMk/>
            <pc:sldMk cId="2943702695" sldId="797"/>
            <ac:spMk id="17" creationId="{282837A3-4CA4-E553-9B46-BD3F5090DFD6}"/>
          </ac:spMkLst>
        </pc:spChg>
        <pc:spChg chg="add mod">
          <ac:chgData name="Sanjay" userId="S::sanjay@payrollcloudcorp.com::726dde87-62d1-4e09-82f7-eddcd8320596" providerId="AD" clId="Web-{397D6C7A-1620-0276-F253-5C4DFDF4A4D8}" dt="2023-10-30T12:27:43.980" v="196" actId="14100"/>
          <ac:spMkLst>
            <pc:docMk/>
            <pc:sldMk cId="2943702695" sldId="797"/>
            <ac:spMk id="18" creationId="{097D289B-50B1-49F8-745C-6465EF826F0B}"/>
          </ac:spMkLst>
        </pc:spChg>
        <pc:grpChg chg="add">
          <ac:chgData name="Sanjay" userId="S::sanjay@payrollcloudcorp.com::726dde87-62d1-4e09-82f7-eddcd8320596" providerId="AD" clId="Web-{397D6C7A-1620-0276-F253-5C4DFDF4A4D8}" dt="2023-10-30T12:24:39.315" v="170"/>
          <ac:grpSpMkLst>
            <pc:docMk/>
            <pc:sldMk cId="2943702695" sldId="797"/>
            <ac:grpSpMk id="13" creationId="{E2C3FB19-5B6F-33A4-094D-C58EC2FCE72B}"/>
          </ac:grpSpMkLst>
        </pc:grpChg>
        <pc:picChg chg="add mod modCrop">
          <ac:chgData name="Sanjay" userId="S::sanjay@payrollcloudcorp.com::726dde87-62d1-4e09-82f7-eddcd8320596" providerId="AD" clId="Web-{397D6C7A-1620-0276-F253-5C4DFDF4A4D8}" dt="2023-10-30T12:29:35.375" v="202" actId="1076"/>
          <ac:picMkLst>
            <pc:docMk/>
            <pc:sldMk cId="2943702695" sldId="797"/>
            <ac:picMk id="2" creationId="{36723A54-615C-C199-EC3E-61F97EC7CEA7}"/>
          </ac:picMkLst>
        </pc:picChg>
        <pc:picChg chg="add mod">
          <ac:chgData name="Sanjay" userId="S::sanjay@payrollcloudcorp.com::726dde87-62d1-4e09-82f7-eddcd8320596" providerId="AD" clId="Web-{397D6C7A-1620-0276-F253-5C4DFDF4A4D8}" dt="2023-10-30T12:24:23.690" v="169" actId="1076"/>
          <ac:picMkLst>
            <pc:docMk/>
            <pc:sldMk cId="2943702695" sldId="797"/>
            <ac:picMk id="8" creationId="{85F83A36-8939-C31F-90A1-937D7656FD7F}"/>
          </ac:picMkLst>
        </pc:picChg>
        <pc:picChg chg="add mod modCrop">
          <ac:chgData name="Sanjay" userId="S::sanjay@payrollcloudcorp.com::726dde87-62d1-4e09-82f7-eddcd8320596" providerId="AD" clId="Web-{397D6C7A-1620-0276-F253-5C4DFDF4A4D8}" dt="2023-10-30T12:30:32.081" v="216" actId="1076"/>
          <ac:picMkLst>
            <pc:docMk/>
            <pc:sldMk cId="2943702695" sldId="797"/>
            <ac:picMk id="19" creationId="{28B16998-388B-31A1-D0DC-C0817206C395}"/>
          </ac:picMkLst>
        </pc:picChg>
      </pc:sldChg>
    </pc:docChg>
  </pc:docChgLst>
  <pc:docChgLst>
    <pc:chgData name="Sanjay" userId="S::sanjay@payrollcloudcorp.com::726dde87-62d1-4e09-82f7-eddcd8320596" providerId="AD" clId="Web-{B2D75FC4-54C2-E20E-F263-5F1487D16BF1}"/>
    <pc:docChg chg="addSld modSld">
      <pc:chgData name="Sanjay" userId="S::sanjay@payrollcloudcorp.com::726dde87-62d1-4e09-82f7-eddcd8320596" providerId="AD" clId="Web-{B2D75FC4-54C2-E20E-F263-5F1487D16BF1}" dt="2023-11-01T17:03:03.898" v="15"/>
      <pc:docMkLst>
        <pc:docMk/>
      </pc:docMkLst>
      <pc:sldChg chg="addSp modSp new">
        <pc:chgData name="Sanjay" userId="S::sanjay@payrollcloudcorp.com::726dde87-62d1-4e09-82f7-eddcd8320596" providerId="AD" clId="Web-{B2D75FC4-54C2-E20E-F263-5F1487D16BF1}" dt="2023-11-01T17:03:03.898" v="15"/>
        <pc:sldMkLst>
          <pc:docMk/>
          <pc:sldMk cId="1658233116" sldId="799"/>
        </pc:sldMkLst>
        <pc:spChg chg="add mod">
          <ac:chgData name="Sanjay" userId="S::sanjay@payrollcloudcorp.com::726dde87-62d1-4e09-82f7-eddcd8320596" providerId="AD" clId="Web-{B2D75FC4-54C2-E20E-F263-5F1487D16BF1}" dt="2023-11-01T17:03:02.242" v="12" actId="14100"/>
          <ac:spMkLst>
            <pc:docMk/>
            <pc:sldMk cId="1658233116" sldId="799"/>
            <ac:spMk id="4" creationId="{80D388F6-636C-BEAE-7ED8-58A619302FEB}"/>
          </ac:spMkLst>
        </pc:spChg>
        <pc:spChg chg="add">
          <ac:chgData name="Sanjay" userId="S::sanjay@payrollcloudcorp.com::726dde87-62d1-4e09-82f7-eddcd8320596" providerId="AD" clId="Web-{B2D75FC4-54C2-E20E-F263-5F1487D16BF1}" dt="2023-11-01T17:03:03.492" v="14"/>
          <ac:spMkLst>
            <pc:docMk/>
            <pc:sldMk cId="1658233116" sldId="799"/>
            <ac:spMk id="6" creationId="{8371E888-DD2D-866A-783D-466F7EAA4B33}"/>
          </ac:spMkLst>
        </pc:spChg>
        <pc:spChg chg="add">
          <ac:chgData name="Sanjay" userId="S::sanjay@payrollcloudcorp.com::726dde87-62d1-4e09-82f7-eddcd8320596" providerId="AD" clId="Web-{B2D75FC4-54C2-E20E-F263-5F1487D16BF1}" dt="2023-11-01T17:03:03.898" v="15"/>
          <ac:spMkLst>
            <pc:docMk/>
            <pc:sldMk cId="1658233116" sldId="799"/>
            <ac:spMk id="8" creationId="{5D5DA0AE-1395-5674-B1A4-2A6CD3D1E1CA}"/>
          </ac:spMkLst>
        </pc:spChg>
        <pc:picChg chg="add mod">
          <ac:chgData name="Sanjay" userId="S::sanjay@payrollcloudcorp.com::726dde87-62d1-4e09-82f7-eddcd8320596" providerId="AD" clId="Web-{B2D75FC4-54C2-E20E-F263-5F1487D16BF1}" dt="2023-11-01T17:03:02.835" v="13" actId="1076"/>
          <ac:picMkLst>
            <pc:docMk/>
            <pc:sldMk cId="1658233116" sldId="799"/>
            <ac:picMk id="2" creationId="{CA59E487-2C28-C8E0-6CE0-F608D496D644}"/>
          </ac:picMkLst>
        </pc:picChg>
      </pc:sldChg>
    </pc:docChg>
  </pc:docChgLst>
  <pc:docChgLst>
    <pc:chgData name="Sanjay" userId="S::sanjay@payrollcloudcorp.com::726dde87-62d1-4e09-82f7-eddcd8320596" providerId="AD" clId="Web-{3A8B4E7F-266B-C4A8-8A00-64ABBE234693}"/>
    <pc:docChg chg="addSld modSld addMainMaster delMainMaster">
      <pc:chgData name="Sanjay" userId="S::sanjay@payrollcloudcorp.com::726dde87-62d1-4e09-82f7-eddcd8320596" providerId="AD" clId="Web-{3A8B4E7F-266B-C4A8-8A00-64ABBE234693}" dt="2023-10-30T10:44:58.816" v="245"/>
      <pc:docMkLst>
        <pc:docMk/>
      </pc:docMkLst>
      <pc:sldChg chg="modSp mod modClrScheme chgLayout">
        <pc:chgData name="Sanjay" userId="S::sanjay@payrollcloudcorp.com::726dde87-62d1-4e09-82f7-eddcd8320596" providerId="AD" clId="Web-{3A8B4E7F-266B-C4A8-8A00-64ABBE234693}" dt="2023-10-30T10:29:15.755" v="187"/>
        <pc:sldMkLst>
          <pc:docMk/>
          <pc:sldMk cId="3124510884" sldId="256"/>
        </pc:sldMkLst>
        <pc:spChg chg="mod ord">
          <ac:chgData name="Sanjay" userId="S::sanjay@payrollcloudcorp.com::726dde87-62d1-4e09-82f7-eddcd8320596" providerId="AD" clId="Web-{3A8B4E7F-266B-C4A8-8A00-64ABBE234693}" dt="2023-10-30T10:29:15.755" v="187"/>
          <ac:spMkLst>
            <pc:docMk/>
            <pc:sldMk cId="3124510884" sldId="256"/>
            <ac:spMk id="4" creationId="{8F6E4D0A-C4B2-4630-863D-1BAD8348DF62}"/>
          </ac:spMkLst>
        </pc:spChg>
      </pc:sldChg>
      <pc:sldChg chg="modSp mod modClrScheme chgLayout">
        <pc:chgData name="Sanjay" userId="S::sanjay@payrollcloudcorp.com::726dde87-62d1-4e09-82f7-eddcd8320596" providerId="AD" clId="Web-{3A8B4E7F-266B-C4A8-8A00-64ABBE234693}" dt="2023-10-30T10:29:15.755" v="187"/>
        <pc:sldMkLst>
          <pc:docMk/>
          <pc:sldMk cId="544618095" sldId="258"/>
        </pc:sldMkLst>
        <pc:spChg chg="mod ord">
          <ac:chgData name="Sanjay" userId="S::sanjay@payrollcloudcorp.com::726dde87-62d1-4e09-82f7-eddcd8320596" providerId="AD" clId="Web-{3A8B4E7F-266B-C4A8-8A00-64ABBE234693}" dt="2023-10-30T10:29:15.755" v="187"/>
          <ac:spMkLst>
            <pc:docMk/>
            <pc:sldMk cId="544618095" sldId="258"/>
            <ac:spMk id="7" creationId="{9A8D7F90-0770-0064-CD23-4BA2D99D5E4A}"/>
          </ac:spMkLst>
        </pc:spChg>
      </pc:sldChg>
      <pc:sldChg chg="modSp mod modClrScheme chgLayout">
        <pc:chgData name="Sanjay" userId="S::sanjay@payrollcloudcorp.com::726dde87-62d1-4e09-82f7-eddcd8320596" providerId="AD" clId="Web-{3A8B4E7F-266B-C4A8-8A00-64ABBE234693}" dt="2023-10-30T10:29:15.755" v="187"/>
        <pc:sldMkLst>
          <pc:docMk/>
          <pc:sldMk cId="741329329" sldId="259"/>
        </pc:sldMkLst>
        <pc:spChg chg="mod ord">
          <ac:chgData name="Sanjay" userId="S::sanjay@payrollcloudcorp.com::726dde87-62d1-4e09-82f7-eddcd8320596" providerId="AD" clId="Web-{3A8B4E7F-266B-C4A8-8A00-64ABBE234693}" dt="2023-10-30T10:29:15.755" v="187"/>
          <ac:spMkLst>
            <pc:docMk/>
            <pc:sldMk cId="741329329" sldId="259"/>
            <ac:spMk id="3" creationId="{172EB7C0-BA80-48B2-A4A4-F26BABFF5642}"/>
          </ac:spMkLst>
        </pc:spChg>
      </pc:sldChg>
      <pc:sldChg chg="mod modClrScheme chgLayout">
        <pc:chgData name="Sanjay" userId="S::sanjay@payrollcloudcorp.com::726dde87-62d1-4e09-82f7-eddcd8320596" providerId="AD" clId="Web-{3A8B4E7F-266B-C4A8-8A00-64ABBE234693}" dt="2023-10-30T10:29:15.755" v="187"/>
        <pc:sldMkLst>
          <pc:docMk/>
          <pc:sldMk cId="1457280838" sldId="260"/>
        </pc:sldMkLst>
      </pc:sldChg>
      <pc:sldChg chg="modSp mod modClrScheme chgLayout">
        <pc:chgData name="Sanjay" userId="S::sanjay@payrollcloudcorp.com::726dde87-62d1-4e09-82f7-eddcd8320596" providerId="AD" clId="Web-{3A8B4E7F-266B-C4A8-8A00-64ABBE234693}" dt="2023-10-30T10:37:34.099" v="212"/>
        <pc:sldMkLst>
          <pc:docMk/>
          <pc:sldMk cId="2643976263" sldId="261"/>
        </pc:sldMkLst>
        <pc:spChg chg="mod">
          <ac:chgData name="Sanjay" userId="S::sanjay@payrollcloudcorp.com::726dde87-62d1-4e09-82f7-eddcd8320596" providerId="AD" clId="Web-{3A8B4E7F-266B-C4A8-8A00-64ABBE234693}" dt="2023-10-30T10:20:00.926" v="70" actId="20577"/>
          <ac:spMkLst>
            <pc:docMk/>
            <pc:sldMk cId="2643976263" sldId="261"/>
            <ac:spMk id="8" creationId="{45E9BDF0-13A3-F095-E755-BCEDD75ADED0}"/>
          </ac:spMkLst>
        </pc:spChg>
        <pc:spChg chg="mod">
          <ac:chgData name="Sanjay" userId="S::sanjay@payrollcloudcorp.com::726dde87-62d1-4e09-82f7-eddcd8320596" providerId="AD" clId="Web-{3A8B4E7F-266B-C4A8-8A00-64ABBE234693}" dt="2023-10-30T10:24:23.871" v="144" actId="20577"/>
          <ac:spMkLst>
            <pc:docMk/>
            <pc:sldMk cId="2643976263" sldId="261"/>
            <ac:spMk id="12" creationId="{1064A4ED-4AFC-0A6B-14EC-4F9B40BF96B7}"/>
          </ac:spMkLst>
        </pc:spChg>
        <pc:spChg chg="mod">
          <ac:chgData name="Sanjay" userId="S::sanjay@payrollcloudcorp.com::726dde87-62d1-4e09-82f7-eddcd8320596" providerId="AD" clId="Web-{3A8B4E7F-266B-C4A8-8A00-64ABBE234693}" dt="2023-10-30T10:25:17.014" v="150" actId="1076"/>
          <ac:spMkLst>
            <pc:docMk/>
            <pc:sldMk cId="2643976263" sldId="261"/>
            <ac:spMk id="17" creationId="{15AFB13D-DF66-ADF0-3098-FE7044E47393}"/>
          </ac:spMkLst>
        </pc:spChg>
        <pc:spChg chg="mod">
          <ac:chgData name="Sanjay" userId="S::sanjay@payrollcloudcorp.com::726dde87-62d1-4e09-82f7-eddcd8320596" providerId="AD" clId="Web-{3A8B4E7F-266B-C4A8-8A00-64ABBE234693}" dt="2023-10-30T10:25:29.327" v="151" actId="1076"/>
          <ac:spMkLst>
            <pc:docMk/>
            <pc:sldMk cId="2643976263" sldId="261"/>
            <ac:spMk id="28" creationId="{E04E99C6-AEDA-4CE1-AEC8-D42B51BD4E5E}"/>
          </ac:spMkLst>
        </pc:spChg>
        <pc:spChg chg="mod">
          <ac:chgData name="Sanjay" userId="S::sanjay@payrollcloudcorp.com::726dde87-62d1-4e09-82f7-eddcd8320596" providerId="AD" clId="Web-{3A8B4E7F-266B-C4A8-8A00-64ABBE234693}" dt="2023-10-30T10:24:51.466" v="147" actId="1076"/>
          <ac:spMkLst>
            <pc:docMk/>
            <pc:sldMk cId="2643976263" sldId="261"/>
            <ac:spMk id="30" creationId="{CCFD6EF5-BEC4-4695-1684-51D81EDACE44}"/>
          </ac:spMkLst>
        </pc:spChg>
        <pc:grpChg chg="mod">
          <ac:chgData name="Sanjay" userId="S::sanjay@payrollcloudcorp.com::726dde87-62d1-4e09-82f7-eddcd8320596" providerId="AD" clId="Web-{3A8B4E7F-266B-C4A8-8A00-64ABBE234693}" dt="2023-10-30T10:25:11.014" v="149" actId="1076"/>
          <ac:grpSpMkLst>
            <pc:docMk/>
            <pc:sldMk cId="2643976263" sldId="261"/>
            <ac:grpSpMk id="33" creationId="{5F464BFF-ACC5-E7B2-71A8-F17B4E395FE6}"/>
          </ac:grpSpMkLst>
        </pc:grpChg>
        <pc:picChg chg="mod">
          <ac:chgData name="Sanjay" userId="S::sanjay@payrollcloudcorp.com::726dde87-62d1-4e09-82f7-eddcd8320596" providerId="AD" clId="Web-{3A8B4E7F-266B-C4A8-8A00-64ABBE234693}" dt="2023-10-30T10:37:34.099" v="212"/>
          <ac:picMkLst>
            <pc:docMk/>
            <pc:sldMk cId="2643976263" sldId="261"/>
            <ac:picMk id="7" creationId="{D4D17ED2-845D-9F31-C09B-F1BEEE5E9F51}"/>
          </ac:picMkLst>
        </pc:picChg>
      </pc:sldChg>
      <pc:sldChg chg="modSp mod modClrScheme chgLayout">
        <pc:chgData name="Sanjay" userId="S::sanjay@payrollcloudcorp.com::726dde87-62d1-4e09-82f7-eddcd8320596" providerId="AD" clId="Web-{3A8B4E7F-266B-C4A8-8A00-64ABBE234693}" dt="2023-10-30T10:29:15.755" v="187"/>
        <pc:sldMkLst>
          <pc:docMk/>
          <pc:sldMk cId="3863081553" sldId="290"/>
        </pc:sldMkLst>
        <pc:spChg chg="mod ord">
          <ac:chgData name="Sanjay" userId="S::sanjay@payrollcloudcorp.com::726dde87-62d1-4e09-82f7-eddcd8320596" providerId="AD" clId="Web-{3A8B4E7F-266B-C4A8-8A00-64ABBE234693}" dt="2023-10-30T10:29:15.755" v="187"/>
          <ac:spMkLst>
            <pc:docMk/>
            <pc:sldMk cId="3863081553" sldId="290"/>
            <ac:spMk id="42" creationId="{2FC4B699-D5A6-4EEA-801D-1326D58945C0}"/>
          </ac:spMkLst>
        </pc:spChg>
      </pc:sldChg>
      <pc:sldChg chg="modSp mod modClrScheme chgLayout">
        <pc:chgData name="Sanjay" userId="S::sanjay@payrollcloudcorp.com::726dde87-62d1-4e09-82f7-eddcd8320596" providerId="AD" clId="Web-{3A8B4E7F-266B-C4A8-8A00-64ABBE234693}" dt="2023-10-30T10:29:15.755" v="187"/>
        <pc:sldMkLst>
          <pc:docMk/>
          <pc:sldMk cId="3092145732" sldId="297"/>
        </pc:sldMkLst>
        <pc:spChg chg="mod ord">
          <ac:chgData name="Sanjay" userId="S::sanjay@payrollcloudcorp.com::726dde87-62d1-4e09-82f7-eddcd8320596" providerId="AD" clId="Web-{3A8B4E7F-266B-C4A8-8A00-64ABBE234693}" dt="2023-10-30T10:29:15.755" v="187"/>
          <ac:spMkLst>
            <pc:docMk/>
            <pc:sldMk cId="3092145732" sldId="297"/>
            <ac:spMk id="2" creationId="{DB992364-2FF0-0A34-E871-BAECD1C28B62}"/>
          </ac:spMkLst>
        </pc:spChg>
      </pc:sldChg>
      <pc:sldChg chg="modSp mod modClrScheme chgLayout">
        <pc:chgData name="Sanjay" userId="S::sanjay@payrollcloudcorp.com::726dde87-62d1-4e09-82f7-eddcd8320596" providerId="AD" clId="Web-{3A8B4E7F-266B-C4A8-8A00-64ABBE234693}" dt="2023-10-30T10:29:15.755" v="187"/>
        <pc:sldMkLst>
          <pc:docMk/>
          <pc:sldMk cId="1310304969" sldId="300"/>
        </pc:sldMkLst>
        <pc:spChg chg="mod ord">
          <ac:chgData name="Sanjay" userId="S::sanjay@payrollcloudcorp.com::726dde87-62d1-4e09-82f7-eddcd8320596" providerId="AD" clId="Web-{3A8B4E7F-266B-C4A8-8A00-64ABBE234693}" dt="2023-10-30T10:29:15.755" v="187"/>
          <ac:spMkLst>
            <pc:docMk/>
            <pc:sldMk cId="1310304969" sldId="300"/>
            <ac:spMk id="57" creationId="{35A39161-DFCC-4862-BA23-75A63866B978}"/>
          </ac:spMkLst>
        </pc:spChg>
      </pc:sldChg>
      <pc:sldChg chg="modSp mod modClrScheme chgLayout">
        <pc:chgData name="Sanjay" userId="S::sanjay@payrollcloudcorp.com::726dde87-62d1-4e09-82f7-eddcd8320596" providerId="AD" clId="Web-{3A8B4E7F-266B-C4A8-8A00-64ABBE234693}" dt="2023-10-30T10:29:15.755" v="187"/>
        <pc:sldMkLst>
          <pc:docMk/>
          <pc:sldMk cId="1458487096" sldId="791"/>
        </pc:sldMkLst>
        <pc:spChg chg="mod ord">
          <ac:chgData name="Sanjay" userId="S::sanjay@payrollcloudcorp.com::726dde87-62d1-4e09-82f7-eddcd8320596" providerId="AD" clId="Web-{3A8B4E7F-266B-C4A8-8A00-64ABBE234693}" dt="2023-10-30T10:29:15.755" v="187"/>
          <ac:spMkLst>
            <pc:docMk/>
            <pc:sldMk cId="1458487096" sldId="791"/>
            <ac:spMk id="56" creationId="{B6181251-BAE4-428F-AF5E-CE0C460A9458}"/>
          </ac:spMkLst>
        </pc:spChg>
      </pc:sldChg>
      <pc:sldChg chg="modSp mod modClrScheme chgLayout">
        <pc:chgData name="Sanjay" userId="S::sanjay@payrollcloudcorp.com::726dde87-62d1-4e09-82f7-eddcd8320596" providerId="AD" clId="Web-{3A8B4E7F-266B-C4A8-8A00-64ABBE234693}" dt="2023-10-30T10:29:15.755" v="187"/>
        <pc:sldMkLst>
          <pc:docMk/>
          <pc:sldMk cId="1306731083" sldId="792"/>
        </pc:sldMkLst>
        <pc:spChg chg="mod">
          <ac:chgData name="Sanjay" userId="S::sanjay@payrollcloudcorp.com::726dde87-62d1-4e09-82f7-eddcd8320596" providerId="AD" clId="Web-{3A8B4E7F-266B-C4A8-8A00-64ABBE234693}" dt="2023-10-30T10:16:17.153" v="0"/>
          <ac:spMkLst>
            <pc:docMk/>
            <pc:sldMk cId="1306731083" sldId="792"/>
            <ac:spMk id="7" creationId="{B4982518-ACC2-43B7-BB2B-B3E0D5C4C562}"/>
          </ac:spMkLst>
        </pc:spChg>
        <pc:spChg chg="mod">
          <ac:chgData name="Sanjay" userId="S::sanjay@payrollcloudcorp.com::726dde87-62d1-4e09-82f7-eddcd8320596" providerId="AD" clId="Web-{3A8B4E7F-266B-C4A8-8A00-64ABBE234693}" dt="2023-10-30T10:16:23.419" v="1"/>
          <ac:spMkLst>
            <pc:docMk/>
            <pc:sldMk cId="1306731083" sldId="792"/>
            <ac:spMk id="8" creationId="{986D48A7-1CAA-49AF-9A16-0294FC823343}"/>
          </ac:spMkLst>
        </pc:spChg>
        <pc:spChg chg="mod">
          <ac:chgData name="Sanjay" userId="S::sanjay@payrollcloudcorp.com::726dde87-62d1-4e09-82f7-eddcd8320596" providerId="AD" clId="Web-{3A8B4E7F-266B-C4A8-8A00-64ABBE234693}" dt="2023-10-30T10:16:28.451" v="2"/>
          <ac:spMkLst>
            <pc:docMk/>
            <pc:sldMk cId="1306731083" sldId="792"/>
            <ac:spMk id="9" creationId="{F614700C-86B9-4FE4-AF86-9BC9785DFDC1}"/>
          </ac:spMkLst>
        </pc:spChg>
      </pc:sldChg>
      <pc:sldChg chg="addSp delSp modSp new mod modClrScheme chgLayout">
        <pc:chgData name="Sanjay" userId="S::sanjay@payrollcloudcorp.com::726dde87-62d1-4e09-82f7-eddcd8320596" providerId="AD" clId="Web-{3A8B4E7F-266B-C4A8-8A00-64ABBE234693}" dt="2023-10-30T10:44:58.816" v="245"/>
        <pc:sldMkLst>
          <pc:docMk/>
          <pc:sldMk cId="1455573089" sldId="793"/>
        </pc:sldMkLst>
        <pc:spChg chg="add mod">
          <ac:chgData name="Sanjay" userId="S::sanjay@payrollcloudcorp.com::726dde87-62d1-4e09-82f7-eddcd8320596" providerId="AD" clId="Web-{3A8B4E7F-266B-C4A8-8A00-64ABBE234693}" dt="2023-10-30T10:27:29.518" v="155" actId="20577"/>
          <ac:spMkLst>
            <pc:docMk/>
            <pc:sldMk cId="1455573089" sldId="793"/>
            <ac:spMk id="3" creationId="{6CA0D53A-9692-6A47-3C3C-813896C334A4}"/>
          </ac:spMkLst>
        </pc:spChg>
        <pc:spChg chg="add mod">
          <ac:chgData name="Sanjay" userId="S::sanjay@payrollcloudcorp.com::726dde87-62d1-4e09-82f7-eddcd8320596" providerId="AD" clId="Web-{3A8B4E7F-266B-C4A8-8A00-64ABBE234693}" dt="2023-10-30T10:28:36.114" v="184" actId="20577"/>
          <ac:spMkLst>
            <pc:docMk/>
            <pc:sldMk cId="1455573089" sldId="793"/>
            <ac:spMk id="5" creationId="{7561FA5F-3995-0EBF-B4DF-2D3B88CE9452}"/>
          </ac:spMkLst>
        </pc:spChg>
        <pc:spChg chg="add del mod">
          <ac:chgData name="Sanjay" userId="S::sanjay@payrollcloudcorp.com::726dde87-62d1-4e09-82f7-eddcd8320596" providerId="AD" clId="Web-{3A8B4E7F-266B-C4A8-8A00-64ABBE234693}" dt="2023-10-30T10:27:50.815" v="172"/>
          <ac:spMkLst>
            <pc:docMk/>
            <pc:sldMk cId="1455573089" sldId="793"/>
            <ac:spMk id="7" creationId="{D130115F-093F-EBE6-2E00-A84770BAD6EC}"/>
          </ac:spMkLst>
        </pc:spChg>
        <pc:spChg chg="add">
          <ac:chgData name="Sanjay" userId="S::sanjay@payrollcloudcorp.com::726dde87-62d1-4e09-82f7-eddcd8320596" providerId="AD" clId="Web-{3A8B4E7F-266B-C4A8-8A00-64ABBE234693}" dt="2023-10-30T10:44:58.816" v="245"/>
          <ac:spMkLst>
            <pc:docMk/>
            <pc:sldMk cId="1455573089" sldId="793"/>
            <ac:spMk id="15" creationId="{64D11B40-B239-A742-F322-51F6D5B0AE6B}"/>
          </ac:spMkLst>
        </pc:spChg>
        <pc:picChg chg="add del mod">
          <ac:chgData name="Sanjay" userId="S::sanjay@payrollcloudcorp.com::726dde87-62d1-4e09-82f7-eddcd8320596" providerId="AD" clId="Web-{3A8B4E7F-266B-C4A8-8A00-64ABBE234693}" dt="2023-10-30T10:33:54.264" v="192"/>
          <ac:picMkLst>
            <pc:docMk/>
            <pc:sldMk cId="1455573089" sldId="793"/>
            <ac:picMk id="8" creationId="{5E109062-3C33-ED9C-69D5-ED3246ABCF48}"/>
          </ac:picMkLst>
        </pc:picChg>
        <pc:picChg chg="add del mod">
          <ac:chgData name="Sanjay" userId="S::sanjay@payrollcloudcorp.com::726dde87-62d1-4e09-82f7-eddcd8320596" providerId="AD" clId="Web-{3A8B4E7F-266B-C4A8-8A00-64ABBE234693}" dt="2023-10-30T10:35:30.017" v="202"/>
          <ac:picMkLst>
            <pc:docMk/>
            <pc:sldMk cId="1455573089" sldId="793"/>
            <ac:picMk id="9" creationId="{F0C436F1-2F33-3DE9-51C5-1BA822270D18}"/>
          </ac:picMkLst>
        </pc:picChg>
        <pc:picChg chg="add del mod">
          <ac:chgData name="Sanjay" userId="S::sanjay@payrollcloudcorp.com::726dde87-62d1-4e09-82f7-eddcd8320596" providerId="AD" clId="Web-{3A8B4E7F-266B-C4A8-8A00-64ABBE234693}" dt="2023-10-30T10:36:03.643" v="205"/>
          <ac:picMkLst>
            <pc:docMk/>
            <pc:sldMk cId="1455573089" sldId="793"/>
            <ac:picMk id="10" creationId="{87EB2C13-ACC2-11F3-7107-6C7D96887B21}"/>
          </ac:picMkLst>
        </pc:picChg>
        <pc:picChg chg="add del mod">
          <ac:chgData name="Sanjay" userId="S::sanjay@payrollcloudcorp.com::726dde87-62d1-4e09-82f7-eddcd8320596" providerId="AD" clId="Web-{3A8B4E7F-266B-C4A8-8A00-64ABBE234693}" dt="2023-10-30T10:38:41.820" v="215"/>
          <ac:picMkLst>
            <pc:docMk/>
            <pc:sldMk cId="1455573089" sldId="793"/>
            <ac:picMk id="11" creationId="{66ADB33C-A59F-ED0B-A9D6-6D0E32897E28}"/>
          </ac:picMkLst>
        </pc:picChg>
        <pc:picChg chg="add mod">
          <ac:chgData name="Sanjay" userId="S::sanjay@payrollcloudcorp.com::726dde87-62d1-4e09-82f7-eddcd8320596" providerId="AD" clId="Web-{3A8B4E7F-266B-C4A8-8A00-64ABBE234693}" dt="2023-10-30T10:44:11.799" v="241" actId="1076"/>
          <ac:picMkLst>
            <pc:docMk/>
            <pc:sldMk cId="1455573089" sldId="793"/>
            <ac:picMk id="12" creationId="{7FC22279-69D1-B617-02FC-684D6794B971}"/>
          </ac:picMkLst>
        </pc:picChg>
        <pc:picChg chg="add mod">
          <ac:chgData name="Sanjay" userId="S::sanjay@payrollcloudcorp.com::726dde87-62d1-4e09-82f7-eddcd8320596" providerId="AD" clId="Web-{3A8B4E7F-266B-C4A8-8A00-64ABBE234693}" dt="2023-10-30T10:44:28.159" v="244" actId="1076"/>
          <ac:picMkLst>
            <pc:docMk/>
            <pc:sldMk cId="1455573089" sldId="793"/>
            <ac:picMk id="13" creationId="{543FBCE4-CA5F-6D34-B4F5-9A3AA6A22EE1}"/>
          </ac:picMkLst>
        </pc:picChg>
      </pc:sldChg>
      <pc:sldMasterChg chg="add addSldLayout modSldLayout">
        <pc:chgData name="Sanjay" userId="S::sanjay@payrollcloudcorp.com::726dde87-62d1-4e09-82f7-eddcd8320596" providerId="AD" clId="Web-{3A8B4E7F-266B-C4A8-8A00-64ABBE234693}" dt="2023-10-30T10:29:15.755" v="187"/>
        <pc:sldMasterMkLst>
          <pc:docMk/>
          <pc:sldMasterMk cId="268648866" sldId="2147483660"/>
        </pc:sldMasterMkLst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3712559433" sldId="2147483661"/>
          </pc:sldLayoutMkLst>
        </pc:sldLayoutChg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1494947704" sldId="2147483662"/>
          </pc:sldLayoutMkLst>
        </pc:sldLayoutChg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3662412191" sldId="2147483663"/>
          </pc:sldLayoutMkLst>
        </pc:sldLayoutChg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362588" sldId="2147483664"/>
          </pc:sldLayoutMkLst>
        </pc:sldLayoutChg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2463843478" sldId="2147483665"/>
          </pc:sldLayoutMkLst>
        </pc:sldLayoutChg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1561145605" sldId="2147483666"/>
          </pc:sldLayoutMkLst>
        </pc:sldLayoutChg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4230972281" sldId="2147483667"/>
          </pc:sldLayoutMkLst>
        </pc:sldLayoutChg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1865737158" sldId="2147483668"/>
          </pc:sldLayoutMkLst>
        </pc:sldLayoutChg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495219732" sldId="2147483669"/>
          </pc:sldLayoutMkLst>
        </pc:sldLayoutChg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4234962109" sldId="2147483670"/>
          </pc:sldLayoutMkLst>
        </pc:sldLayoutChg>
        <pc:sldLayoutChg chg="add mod replId">
          <pc:chgData name="Sanjay" userId="S::sanjay@payrollcloudcorp.com::726dde87-62d1-4e09-82f7-eddcd8320596" providerId="AD" clId="Web-{3A8B4E7F-266B-C4A8-8A00-64ABBE234693}" dt="2023-10-30T10:29:15.755" v="187"/>
          <pc:sldLayoutMkLst>
            <pc:docMk/>
            <pc:sldMasterMk cId="268648866" sldId="2147483660"/>
            <pc:sldLayoutMk cId="2243891220" sldId="2147483671"/>
          </pc:sldLayoutMkLst>
        </pc:sldLayoutChg>
      </pc:sldMasterChg>
    </pc:docChg>
  </pc:docChgLst>
  <pc:docChgLst>
    <pc:chgData name="Sanjay" userId="S::sanjay@payrollcloudcorp.com::726dde87-62d1-4e09-82f7-eddcd8320596" providerId="AD" clId="Web-{907C163C-7C30-6FB5-3AFF-9479EEBCD749}"/>
    <pc:docChg chg="addSld delSld modSld">
      <pc:chgData name="Sanjay" userId="S::sanjay@payrollcloudcorp.com::726dde87-62d1-4e09-82f7-eddcd8320596" providerId="AD" clId="Web-{907C163C-7C30-6FB5-3AFF-9479EEBCD749}" dt="2023-11-01T18:35:02.576" v="836"/>
      <pc:docMkLst>
        <pc:docMk/>
      </pc:docMkLst>
      <pc:sldChg chg="addSp delSp modSp">
        <pc:chgData name="Sanjay" userId="S::sanjay@payrollcloudcorp.com::726dde87-62d1-4e09-82f7-eddcd8320596" providerId="AD" clId="Web-{907C163C-7C30-6FB5-3AFF-9479EEBCD749}" dt="2023-11-01T18:03:16.169" v="792"/>
        <pc:sldMkLst>
          <pc:docMk/>
          <pc:sldMk cId="3124510884" sldId="256"/>
        </pc:sldMkLst>
        <pc:spChg chg="add del mod">
          <ac:chgData name="Sanjay" userId="S::sanjay@payrollcloudcorp.com::726dde87-62d1-4e09-82f7-eddcd8320596" providerId="AD" clId="Web-{907C163C-7C30-6FB5-3AFF-9479EEBCD749}" dt="2023-11-01T17:56:25.407" v="621"/>
          <ac:spMkLst>
            <pc:docMk/>
            <pc:sldMk cId="3124510884" sldId="256"/>
            <ac:spMk id="2" creationId="{92379153-E7EC-3F3E-6BD5-D5FD35EA96F4}"/>
          </ac:spMkLst>
        </pc:spChg>
        <pc:spChg chg="add del mod">
          <ac:chgData name="Sanjay" userId="S::sanjay@payrollcloudcorp.com::726dde87-62d1-4e09-82f7-eddcd8320596" providerId="AD" clId="Web-{907C163C-7C30-6FB5-3AFF-9479EEBCD749}" dt="2023-11-01T17:56:28.360" v="622"/>
          <ac:spMkLst>
            <pc:docMk/>
            <pc:sldMk cId="3124510884" sldId="256"/>
            <ac:spMk id="3" creationId="{075B561C-4951-70D2-6D65-B8711D6C99BA}"/>
          </ac:spMkLst>
        </pc:spChg>
        <pc:spChg chg="add del mod">
          <ac:chgData name="Sanjay" userId="S::sanjay@payrollcloudcorp.com::726dde87-62d1-4e09-82f7-eddcd8320596" providerId="AD" clId="Web-{907C163C-7C30-6FB5-3AFF-9479EEBCD749}" dt="2023-11-01T17:59:31.740" v="721"/>
          <ac:spMkLst>
            <pc:docMk/>
            <pc:sldMk cId="3124510884" sldId="256"/>
            <ac:spMk id="7" creationId="{A5E0E353-2EE2-0D08-9EE7-6E9504A69B9C}"/>
          </ac:spMkLst>
        </pc:spChg>
        <pc:spChg chg="add del mod">
          <ac:chgData name="Sanjay" userId="S::sanjay@payrollcloudcorp.com::726dde87-62d1-4e09-82f7-eddcd8320596" providerId="AD" clId="Web-{907C163C-7C30-6FB5-3AFF-9479EEBCD749}" dt="2023-11-01T17:59:33.428" v="722"/>
          <ac:spMkLst>
            <pc:docMk/>
            <pc:sldMk cId="3124510884" sldId="256"/>
            <ac:spMk id="8" creationId="{2C14CDFE-004C-A3A2-6088-039091683C76}"/>
          </ac:spMkLst>
        </pc:spChg>
        <pc:graphicFrameChg chg="mod modGraphic">
          <ac:chgData name="Sanjay" userId="S::sanjay@payrollcloudcorp.com::726dde87-62d1-4e09-82f7-eddcd8320596" providerId="AD" clId="Web-{907C163C-7C30-6FB5-3AFF-9479EEBCD749}" dt="2023-11-01T18:03:16.169" v="792"/>
          <ac:graphicFrameMkLst>
            <pc:docMk/>
            <pc:sldMk cId="3124510884" sldId="256"/>
            <ac:graphicFrameMk id="6" creationId="{E81C1778-2CE5-48E3-B2AB-99B917602EBA}"/>
          </ac:graphicFrameMkLst>
        </pc:graphicFrameChg>
        <pc:picChg chg="del">
          <ac:chgData name="Sanjay" userId="S::sanjay@payrollcloudcorp.com::726dde87-62d1-4e09-82f7-eddcd8320596" providerId="AD" clId="Web-{907C163C-7C30-6FB5-3AFF-9479EEBCD749}" dt="2023-11-01T17:52:06.416" v="551"/>
          <ac:picMkLst>
            <pc:docMk/>
            <pc:sldMk cId="3124510884" sldId="256"/>
            <ac:picMk id="1028" creationId="{9DE60E6F-88AB-407C-B6E7-1BD203067A31}"/>
          </ac:picMkLst>
        </pc:picChg>
      </pc:sldChg>
      <pc:sldChg chg="addSp">
        <pc:chgData name="Sanjay" userId="S::sanjay@payrollcloudcorp.com::726dde87-62d1-4e09-82f7-eddcd8320596" providerId="AD" clId="Web-{907C163C-7C30-6FB5-3AFF-9479EEBCD749}" dt="2023-11-01T18:04:16.826" v="806"/>
        <pc:sldMkLst>
          <pc:docMk/>
          <pc:sldMk cId="741329329" sldId="259"/>
        </pc:sldMkLst>
        <pc:spChg chg="add">
          <ac:chgData name="Sanjay" userId="S::sanjay@payrollcloudcorp.com::726dde87-62d1-4e09-82f7-eddcd8320596" providerId="AD" clId="Web-{907C163C-7C30-6FB5-3AFF-9479EEBCD749}" dt="2023-11-01T18:04:16.826" v="806"/>
          <ac:spMkLst>
            <pc:docMk/>
            <pc:sldMk cId="741329329" sldId="259"/>
            <ac:spMk id="4" creationId="{631D200A-CB20-6324-84DF-61D1A7CADEF4}"/>
          </ac:spMkLst>
        </pc:spChg>
      </pc:sldChg>
      <pc:sldChg chg="addSp modSp">
        <pc:chgData name="Sanjay" userId="S::sanjay@payrollcloudcorp.com::726dde87-62d1-4e09-82f7-eddcd8320596" providerId="AD" clId="Web-{907C163C-7C30-6FB5-3AFF-9479EEBCD749}" dt="2023-11-01T18:04:44.921" v="813" actId="20577"/>
        <pc:sldMkLst>
          <pc:docMk/>
          <pc:sldMk cId="1457280838" sldId="260"/>
        </pc:sldMkLst>
        <pc:spChg chg="add mod">
          <ac:chgData name="Sanjay" userId="S::sanjay@payrollcloudcorp.com::726dde87-62d1-4e09-82f7-eddcd8320596" providerId="AD" clId="Web-{907C163C-7C30-6FB5-3AFF-9479EEBCD749}" dt="2023-11-01T18:04:44.921" v="813" actId="20577"/>
          <ac:spMkLst>
            <pc:docMk/>
            <pc:sldMk cId="1457280838" sldId="260"/>
            <ac:spMk id="3" creationId="{F4320958-155B-114E-92C9-422E7899D698}"/>
          </ac:spMkLst>
        </pc:spChg>
        <pc:spChg chg="mod">
          <ac:chgData name="Sanjay" userId="S::sanjay@payrollcloudcorp.com::726dde87-62d1-4e09-82f7-eddcd8320596" providerId="AD" clId="Web-{907C163C-7C30-6FB5-3AFF-9479EEBCD749}" dt="2023-11-01T17:24:21.010" v="115" actId="14100"/>
          <ac:spMkLst>
            <pc:docMk/>
            <pc:sldMk cId="1457280838" sldId="260"/>
            <ac:spMk id="20" creationId="{EDE9A5B6-C437-0B35-6CC8-56EDB5C52AF8}"/>
          </ac:spMkLst>
        </pc:spChg>
        <pc:spChg chg="mod">
          <ac:chgData name="Sanjay" userId="S::sanjay@payrollcloudcorp.com::726dde87-62d1-4e09-82f7-eddcd8320596" providerId="AD" clId="Web-{907C163C-7C30-6FB5-3AFF-9479EEBCD749}" dt="2023-11-01T17:24:15.494" v="114" actId="14100"/>
          <ac:spMkLst>
            <pc:docMk/>
            <pc:sldMk cId="1457280838" sldId="260"/>
            <ac:spMk id="21" creationId="{AA588123-F2A6-7BD3-23F9-5A263A9EF19F}"/>
          </ac:spMkLst>
        </pc:spChg>
        <pc:spChg chg="mod">
          <ac:chgData name="Sanjay" userId="S::sanjay@payrollcloudcorp.com::726dde87-62d1-4e09-82f7-eddcd8320596" providerId="AD" clId="Web-{907C163C-7C30-6FB5-3AFF-9479EEBCD749}" dt="2023-11-01T17:24:41.651" v="119" actId="1076"/>
          <ac:spMkLst>
            <pc:docMk/>
            <pc:sldMk cId="1457280838" sldId="260"/>
            <ac:spMk id="22" creationId="{238D6D6D-A99E-7797-1703-44D5A4EADE35}"/>
          </ac:spMkLst>
        </pc:spChg>
        <pc:spChg chg="mod">
          <ac:chgData name="Sanjay" userId="S::sanjay@payrollcloudcorp.com::726dde87-62d1-4e09-82f7-eddcd8320596" providerId="AD" clId="Web-{907C163C-7C30-6FB5-3AFF-9479EEBCD749}" dt="2023-11-01T17:25:39.372" v="122" actId="1076"/>
          <ac:spMkLst>
            <pc:docMk/>
            <pc:sldMk cId="1457280838" sldId="260"/>
            <ac:spMk id="23" creationId="{2B74FD74-4135-54AB-3015-3E5CD26026BD}"/>
          </ac:spMkLst>
        </pc:spChg>
        <pc:spChg chg="mod">
          <ac:chgData name="Sanjay" userId="S::sanjay@payrollcloudcorp.com::726dde87-62d1-4e09-82f7-eddcd8320596" providerId="AD" clId="Web-{907C163C-7C30-6FB5-3AFF-9479EEBCD749}" dt="2023-11-01T17:24:57.917" v="120" actId="1076"/>
          <ac:spMkLst>
            <pc:docMk/>
            <pc:sldMk cId="1457280838" sldId="260"/>
            <ac:spMk id="24" creationId="{FDC03ED3-43B0-EB77-1F11-05A54F31FE3F}"/>
          </ac:spMkLst>
        </pc:spChg>
        <pc:grpChg chg="mod">
          <ac:chgData name="Sanjay" userId="S::sanjay@payrollcloudcorp.com::726dde87-62d1-4e09-82f7-eddcd8320596" providerId="AD" clId="Web-{907C163C-7C30-6FB5-3AFF-9479EEBCD749}" dt="2023-11-01T17:24:38.792" v="118" actId="1076"/>
          <ac:grpSpMkLst>
            <pc:docMk/>
            <pc:sldMk cId="1457280838" sldId="260"/>
            <ac:grpSpMk id="25" creationId="{AC79C853-5555-BEC1-3CD0-4E59B781DA51}"/>
          </ac:grpSpMkLst>
        </pc:grpChg>
      </pc:sldChg>
      <pc:sldChg chg="addSp delSp modSp">
        <pc:chgData name="Sanjay" userId="S::sanjay@payrollcloudcorp.com::726dde87-62d1-4e09-82f7-eddcd8320596" providerId="AD" clId="Web-{907C163C-7C30-6FB5-3AFF-9479EEBCD749}" dt="2023-11-01T18:04:50.140" v="815" actId="20577"/>
        <pc:sldMkLst>
          <pc:docMk/>
          <pc:sldMk cId="2643976263" sldId="261"/>
        </pc:sldMkLst>
        <pc:spChg chg="add mod">
          <ac:chgData name="Sanjay" userId="S::sanjay@payrollcloudcorp.com::726dde87-62d1-4e09-82f7-eddcd8320596" providerId="AD" clId="Web-{907C163C-7C30-6FB5-3AFF-9479EEBCD749}" dt="2023-11-01T17:21:48.803" v="91" actId="1076"/>
          <ac:spMkLst>
            <pc:docMk/>
            <pc:sldMk cId="2643976263" sldId="261"/>
            <ac:spMk id="3" creationId="{ECF941EA-1158-CF10-5A0F-027953F7CE1C}"/>
          </ac:spMkLst>
        </pc:spChg>
        <pc:spChg chg="add mod">
          <ac:chgData name="Sanjay" userId="S::sanjay@payrollcloudcorp.com::726dde87-62d1-4e09-82f7-eddcd8320596" providerId="AD" clId="Web-{907C163C-7C30-6FB5-3AFF-9479EEBCD749}" dt="2023-11-01T17:22:08.506" v="95" actId="1076"/>
          <ac:spMkLst>
            <pc:docMk/>
            <pc:sldMk cId="2643976263" sldId="261"/>
            <ac:spMk id="6" creationId="{A99B02E0-B0B3-0A80-4E78-F04015EC5907}"/>
          </ac:spMkLst>
        </pc:spChg>
        <pc:spChg chg="mod">
          <ac:chgData name="Sanjay" userId="S::sanjay@payrollcloudcorp.com::726dde87-62d1-4e09-82f7-eddcd8320596" providerId="AD" clId="Web-{907C163C-7C30-6FB5-3AFF-9479EEBCD749}" dt="2023-11-01T17:22:46.086" v="97"/>
          <ac:spMkLst>
            <pc:docMk/>
            <pc:sldMk cId="2643976263" sldId="261"/>
            <ac:spMk id="8" creationId="{45E9BDF0-13A3-F095-E755-BCEDD75ADED0}"/>
          </ac:spMkLst>
        </pc:spChg>
        <pc:spChg chg="add mod">
          <ac:chgData name="Sanjay" userId="S::sanjay@payrollcloudcorp.com::726dde87-62d1-4e09-82f7-eddcd8320596" providerId="AD" clId="Web-{907C163C-7C30-6FB5-3AFF-9479EEBCD749}" dt="2023-11-01T18:04:50.140" v="815" actId="20577"/>
          <ac:spMkLst>
            <pc:docMk/>
            <pc:sldMk cId="2643976263" sldId="261"/>
            <ac:spMk id="11" creationId="{BA67A925-328D-6EEB-02DB-CE33DE1DA40E}"/>
          </ac:spMkLst>
        </pc:spChg>
        <pc:spChg chg="mod">
          <ac:chgData name="Sanjay" userId="S::sanjay@payrollcloudcorp.com::726dde87-62d1-4e09-82f7-eddcd8320596" providerId="AD" clId="Web-{907C163C-7C30-6FB5-3AFF-9479EEBCD749}" dt="2023-11-01T17:21:08.020" v="86" actId="1076"/>
          <ac:spMkLst>
            <pc:docMk/>
            <pc:sldMk cId="2643976263" sldId="261"/>
            <ac:spMk id="12" creationId="{1064A4ED-4AFC-0A6B-14EC-4F9B40BF96B7}"/>
          </ac:spMkLst>
        </pc:spChg>
        <pc:spChg chg="mod">
          <ac:chgData name="Sanjay" userId="S::sanjay@payrollcloudcorp.com::726dde87-62d1-4e09-82f7-eddcd8320596" providerId="AD" clId="Web-{907C163C-7C30-6FB5-3AFF-9479EEBCD749}" dt="2023-11-01T17:20:49.223" v="83" actId="1076"/>
          <ac:spMkLst>
            <pc:docMk/>
            <pc:sldMk cId="2643976263" sldId="261"/>
            <ac:spMk id="17" creationId="{15AFB13D-DF66-ADF0-3098-FE7044E47393}"/>
          </ac:spMkLst>
        </pc:spChg>
        <pc:spChg chg="del">
          <ac:chgData name="Sanjay" userId="S::sanjay@payrollcloudcorp.com::726dde87-62d1-4e09-82f7-eddcd8320596" providerId="AD" clId="Web-{907C163C-7C30-6FB5-3AFF-9479EEBCD749}" dt="2023-11-01T17:21:31.537" v="89"/>
          <ac:spMkLst>
            <pc:docMk/>
            <pc:sldMk cId="2643976263" sldId="261"/>
            <ac:spMk id="27" creationId="{B6D38079-590E-7CB9-499A-1ACE20E95567}"/>
          </ac:spMkLst>
        </pc:spChg>
        <pc:spChg chg="mod">
          <ac:chgData name="Sanjay" userId="S::sanjay@payrollcloudcorp.com::726dde87-62d1-4e09-82f7-eddcd8320596" providerId="AD" clId="Web-{907C163C-7C30-6FB5-3AFF-9479EEBCD749}" dt="2023-11-01T17:22:14.335" v="96" actId="1076"/>
          <ac:spMkLst>
            <pc:docMk/>
            <pc:sldMk cId="2643976263" sldId="261"/>
            <ac:spMk id="28" creationId="{E04E99C6-AEDA-4CE1-AEC8-D42B51BD4E5E}"/>
          </ac:spMkLst>
        </pc:spChg>
        <pc:spChg chg="del">
          <ac:chgData name="Sanjay" userId="S::sanjay@payrollcloudcorp.com::726dde87-62d1-4e09-82f7-eddcd8320596" providerId="AD" clId="Web-{907C163C-7C30-6FB5-3AFF-9479EEBCD749}" dt="2023-11-01T17:21:25.208" v="88"/>
          <ac:spMkLst>
            <pc:docMk/>
            <pc:sldMk cId="2643976263" sldId="261"/>
            <ac:spMk id="30" creationId="{CCFD6EF5-BEC4-4695-1684-51D81EDACE44}"/>
          </ac:spMkLst>
        </pc:spChg>
        <pc:grpChg chg="mod">
          <ac:chgData name="Sanjay" userId="S::sanjay@payrollcloudcorp.com::726dde87-62d1-4e09-82f7-eddcd8320596" providerId="AD" clId="Web-{907C163C-7C30-6FB5-3AFF-9479EEBCD749}" dt="2023-11-01T17:21:03.505" v="85" actId="1076"/>
          <ac:grpSpMkLst>
            <pc:docMk/>
            <pc:sldMk cId="2643976263" sldId="261"/>
            <ac:grpSpMk id="33" creationId="{5F464BFF-ACC5-E7B2-71A8-F17B4E395FE6}"/>
          </ac:grpSpMkLst>
        </pc:grpChg>
      </pc:sldChg>
      <pc:sldChg chg="addSp">
        <pc:chgData name="Sanjay" userId="S::sanjay@payrollcloudcorp.com::726dde87-62d1-4e09-82f7-eddcd8320596" providerId="AD" clId="Web-{907C163C-7C30-6FB5-3AFF-9479EEBCD749}" dt="2023-11-01T18:04:27.389" v="807"/>
        <pc:sldMkLst>
          <pc:docMk/>
          <pc:sldMk cId="3863081553" sldId="290"/>
        </pc:sldMkLst>
        <pc:spChg chg="add">
          <ac:chgData name="Sanjay" userId="S::sanjay@payrollcloudcorp.com::726dde87-62d1-4e09-82f7-eddcd8320596" providerId="AD" clId="Web-{907C163C-7C30-6FB5-3AFF-9479EEBCD749}" dt="2023-11-01T18:04:27.389" v="807"/>
          <ac:spMkLst>
            <pc:docMk/>
            <pc:sldMk cId="3863081553" sldId="290"/>
            <ac:spMk id="7" creationId="{49F240FE-94A3-EE5B-E6AA-02B088005FBB}"/>
          </ac:spMkLst>
        </pc:spChg>
      </pc:sldChg>
      <pc:sldChg chg="addSp modSp">
        <pc:chgData name="Sanjay" userId="S::sanjay@payrollcloudcorp.com::726dde87-62d1-4e09-82f7-eddcd8320596" providerId="AD" clId="Web-{907C163C-7C30-6FB5-3AFF-9479EEBCD749}" dt="2023-11-01T18:04:39.968" v="811" actId="20577"/>
        <pc:sldMkLst>
          <pc:docMk/>
          <pc:sldMk cId="1310304969" sldId="300"/>
        </pc:sldMkLst>
        <pc:spChg chg="add mod">
          <ac:chgData name="Sanjay" userId="S::sanjay@payrollcloudcorp.com::726dde87-62d1-4e09-82f7-eddcd8320596" providerId="AD" clId="Web-{907C163C-7C30-6FB5-3AFF-9479EEBCD749}" dt="2023-11-01T18:04:39.968" v="811" actId="20577"/>
          <ac:spMkLst>
            <pc:docMk/>
            <pc:sldMk cId="1310304969" sldId="300"/>
            <ac:spMk id="3" creationId="{5935609C-0A5E-4B91-1C64-09F5972FE729}"/>
          </ac:spMkLst>
        </pc:spChg>
      </pc:sldChg>
      <pc:sldChg chg="modSp">
        <pc:chgData name="Sanjay" userId="S::sanjay@payrollcloudcorp.com::726dde87-62d1-4e09-82f7-eddcd8320596" providerId="AD" clId="Web-{907C163C-7C30-6FB5-3AFF-9479EEBCD749}" dt="2023-11-01T18:04:34.702" v="809" actId="20577"/>
        <pc:sldMkLst>
          <pc:docMk/>
          <pc:sldMk cId="1458487096" sldId="791"/>
        </pc:sldMkLst>
        <pc:spChg chg="mod">
          <ac:chgData name="Sanjay" userId="S::sanjay@payrollcloudcorp.com::726dde87-62d1-4e09-82f7-eddcd8320596" providerId="AD" clId="Web-{907C163C-7C30-6FB5-3AFF-9479EEBCD749}" dt="2023-11-01T18:04:34.702" v="809" actId="20577"/>
          <ac:spMkLst>
            <pc:docMk/>
            <pc:sldMk cId="1458487096" sldId="791"/>
            <ac:spMk id="2" creationId="{F1219043-4363-4F1A-A3A4-AFB711211547}"/>
          </ac:spMkLst>
        </pc:spChg>
      </pc:sldChg>
      <pc:sldChg chg="addSp modSp">
        <pc:chgData name="Sanjay" userId="S::sanjay@payrollcloudcorp.com::726dde87-62d1-4e09-82f7-eddcd8320596" providerId="AD" clId="Web-{907C163C-7C30-6FB5-3AFF-9479EEBCD749}" dt="2023-11-01T18:04:56.203" v="817" actId="20577"/>
        <pc:sldMkLst>
          <pc:docMk/>
          <pc:sldMk cId="1306731083" sldId="792"/>
        </pc:sldMkLst>
        <pc:spChg chg="mod">
          <ac:chgData name="Sanjay" userId="S::sanjay@payrollcloudcorp.com::726dde87-62d1-4e09-82f7-eddcd8320596" providerId="AD" clId="Web-{907C163C-7C30-6FB5-3AFF-9479EEBCD749}" dt="2023-11-01T17:26:48.873" v="124"/>
          <ac:spMkLst>
            <pc:docMk/>
            <pc:sldMk cId="1306731083" sldId="792"/>
            <ac:spMk id="7" creationId="{B4982518-ACC2-43B7-BB2B-B3E0D5C4C562}"/>
          </ac:spMkLst>
        </pc:spChg>
        <pc:spChg chg="mod">
          <ac:chgData name="Sanjay" userId="S::sanjay@payrollcloudcorp.com::726dde87-62d1-4e09-82f7-eddcd8320596" providerId="AD" clId="Web-{907C163C-7C30-6FB5-3AFF-9479EEBCD749}" dt="2023-11-01T17:26:57.139" v="127"/>
          <ac:spMkLst>
            <pc:docMk/>
            <pc:sldMk cId="1306731083" sldId="792"/>
            <ac:spMk id="8" creationId="{986D48A7-1CAA-49AF-9A16-0294FC823343}"/>
          </ac:spMkLst>
        </pc:spChg>
        <pc:spChg chg="add mod">
          <ac:chgData name="Sanjay" userId="S::sanjay@payrollcloudcorp.com::726dde87-62d1-4e09-82f7-eddcd8320596" providerId="AD" clId="Web-{907C163C-7C30-6FB5-3AFF-9479EEBCD749}" dt="2023-11-01T18:04:56.203" v="817" actId="20577"/>
          <ac:spMkLst>
            <pc:docMk/>
            <pc:sldMk cId="1306731083" sldId="792"/>
            <ac:spMk id="13" creationId="{024D1CA7-E2E2-5B5B-E4AE-ACF756797387}"/>
          </ac:spMkLst>
        </pc:spChg>
      </pc:sldChg>
      <pc:sldChg chg="addSp modSp">
        <pc:chgData name="Sanjay" userId="S::sanjay@payrollcloudcorp.com::726dde87-62d1-4e09-82f7-eddcd8320596" providerId="AD" clId="Web-{907C163C-7C30-6FB5-3AFF-9479EEBCD749}" dt="2023-11-01T18:05:05.828" v="820" actId="20577"/>
        <pc:sldMkLst>
          <pc:docMk/>
          <pc:sldMk cId="1455573089" sldId="793"/>
        </pc:sldMkLst>
        <pc:spChg chg="mod">
          <ac:chgData name="Sanjay" userId="S::sanjay@payrollcloudcorp.com::726dde87-62d1-4e09-82f7-eddcd8320596" providerId="AD" clId="Web-{907C163C-7C30-6FB5-3AFF-9479EEBCD749}" dt="2023-11-01T17:27:09.046" v="129"/>
          <ac:spMkLst>
            <pc:docMk/>
            <pc:sldMk cId="1455573089" sldId="793"/>
            <ac:spMk id="4" creationId="{0544F80B-60D1-3689-4B65-3A6C4F1DD783}"/>
          </ac:spMkLst>
        </pc:spChg>
        <pc:spChg chg="mod">
          <ac:chgData name="Sanjay" userId="S::sanjay@payrollcloudcorp.com::726dde87-62d1-4e09-82f7-eddcd8320596" providerId="AD" clId="Web-{907C163C-7C30-6FB5-3AFF-9479EEBCD749}" dt="2023-11-01T17:27:15.577" v="131"/>
          <ac:spMkLst>
            <pc:docMk/>
            <pc:sldMk cId="1455573089" sldId="793"/>
            <ac:spMk id="6" creationId="{5C3ED8DF-7506-3148-61BF-805886BDA283}"/>
          </ac:spMkLst>
        </pc:spChg>
        <pc:spChg chg="mod">
          <ac:chgData name="Sanjay" userId="S::sanjay@payrollcloudcorp.com::726dde87-62d1-4e09-82f7-eddcd8320596" providerId="AD" clId="Web-{907C163C-7C30-6FB5-3AFF-9479EEBCD749}" dt="2023-11-01T17:27:23.749" v="133"/>
          <ac:spMkLst>
            <pc:docMk/>
            <pc:sldMk cId="1455573089" sldId="793"/>
            <ac:spMk id="7" creationId="{20078D49-89A6-B076-68F2-9B81EFAF1B7F}"/>
          </ac:spMkLst>
        </pc:spChg>
        <pc:spChg chg="add mod">
          <ac:chgData name="Sanjay" userId="S::sanjay@payrollcloudcorp.com::726dde87-62d1-4e09-82f7-eddcd8320596" providerId="AD" clId="Web-{907C163C-7C30-6FB5-3AFF-9479EEBCD749}" dt="2023-11-01T18:05:05.828" v="820" actId="20577"/>
          <ac:spMkLst>
            <pc:docMk/>
            <pc:sldMk cId="1455573089" sldId="793"/>
            <ac:spMk id="8" creationId="{41BE74DC-BE68-4449-BE07-1613F8DF6315}"/>
          </ac:spMkLst>
        </pc:spChg>
      </pc:sldChg>
      <pc:sldChg chg="addSp modSp">
        <pc:chgData name="Sanjay" userId="S::sanjay@payrollcloudcorp.com::726dde87-62d1-4e09-82f7-eddcd8320596" providerId="AD" clId="Web-{907C163C-7C30-6FB5-3AFF-9479EEBCD749}" dt="2023-11-01T18:05:23.094" v="827" actId="20577"/>
        <pc:sldMkLst>
          <pc:docMk/>
          <pc:sldMk cId="1160994999" sldId="794"/>
        </pc:sldMkLst>
        <pc:spChg chg="add mod">
          <ac:chgData name="Sanjay" userId="S::sanjay@payrollcloudcorp.com::726dde87-62d1-4e09-82f7-eddcd8320596" providerId="AD" clId="Web-{907C163C-7C30-6FB5-3AFF-9479EEBCD749}" dt="2023-11-01T18:05:23.094" v="827" actId="20577"/>
          <ac:spMkLst>
            <pc:docMk/>
            <pc:sldMk cId="1160994999" sldId="794"/>
            <ac:spMk id="4" creationId="{7D5ACFF1-8C81-2D4C-AA6F-8E9C0856903B}"/>
          </ac:spMkLst>
        </pc:spChg>
        <pc:spChg chg="mod">
          <ac:chgData name="Sanjay" userId="S::sanjay@payrollcloudcorp.com::726dde87-62d1-4e09-82f7-eddcd8320596" providerId="AD" clId="Web-{907C163C-7C30-6FB5-3AFF-9479EEBCD749}" dt="2023-11-01T17:29:17.549" v="153" actId="1076"/>
          <ac:spMkLst>
            <pc:docMk/>
            <pc:sldMk cId="1160994999" sldId="794"/>
            <ac:spMk id="6" creationId="{A221638E-FA43-78D2-112D-FE19BC324AA1}"/>
          </ac:spMkLst>
        </pc:spChg>
        <pc:spChg chg="mod">
          <ac:chgData name="Sanjay" userId="S::sanjay@payrollcloudcorp.com::726dde87-62d1-4e09-82f7-eddcd8320596" providerId="AD" clId="Web-{907C163C-7C30-6FB5-3AFF-9479EEBCD749}" dt="2023-11-01T17:28:49.283" v="147"/>
          <ac:spMkLst>
            <pc:docMk/>
            <pc:sldMk cId="1160994999" sldId="794"/>
            <ac:spMk id="12" creationId="{D5B82D64-21A8-ED59-B807-76EC2314941A}"/>
          </ac:spMkLst>
        </pc:spChg>
        <pc:spChg chg="mod">
          <ac:chgData name="Sanjay" userId="S::sanjay@payrollcloudcorp.com::726dde87-62d1-4e09-82f7-eddcd8320596" providerId="AD" clId="Web-{907C163C-7C30-6FB5-3AFF-9479EEBCD749}" dt="2023-11-01T17:29:40.160" v="156" actId="14100"/>
          <ac:spMkLst>
            <pc:docMk/>
            <pc:sldMk cId="1160994999" sldId="794"/>
            <ac:spMk id="13" creationId="{04C23B52-D76E-AE9E-42FC-9AA9196FAA49}"/>
          </ac:spMkLst>
        </pc:spChg>
      </pc:sldChg>
      <pc:sldChg chg="addSp delSp modSp">
        <pc:chgData name="Sanjay" userId="S::sanjay@payrollcloudcorp.com::726dde87-62d1-4e09-82f7-eddcd8320596" providerId="AD" clId="Web-{907C163C-7C30-6FB5-3AFF-9479EEBCD749}" dt="2023-11-01T18:33:50.168" v="834"/>
        <pc:sldMkLst>
          <pc:docMk/>
          <pc:sldMk cId="1707847256" sldId="795"/>
        </pc:sldMkLst>
        <pc:spChg chg="add mod">
          <ac:chgData name="Sanjay" userId="S::sanjay@payrollcloudcorp.com::726dde87-62d1-4e09-82f7-eddcd8320596" providerId="AD" clId="Web-{907C163C-7C30-6FB5-3AFF-9479EEBCD749}" dt="2023-11-01T18:05:27.078" v="828" actId="20577"/>
          <ac:spMkLst>
            <pc:docMk/>
            <pc:sldMk cId="1707847256" sldId="795"/>
            <ac:spMk id="5" creationId="{4A1E0C79-5388-2CE9-888E-A527B51CF8BA}"/>
          </ac:spMkLst>
        </pc:spChg>
        <pc:picChg chg="add">
          <ac:chgData name="Sanjay" userId="S::sanjay@payrollcloudcorp.com::726dde87-62d1-4e09-82f7-eddcd8320596" providerId="AD" clId="Web-{907C163C-7C30-6FB5-3AFF-9479EEBCD749}" dt="2023-11-01T18:33:50.168" v="834"/>
          <ac:picMkLst>
            <pc:docMk/>
            <pc:sldMk cId="1707847256" sldId="795"/>
            <ac:picMk id="7" creationId="{EE4A466D-25D1-92BA-F6F5-E5DB9C2C9FBD}"/>
          </ac:picMkLst>
        </pc:picChg>
        <pc:picChg chg="del">
          <ac:chgData name="Sanjay" userId="S::sanjay@payrollcloudcorp.com::726dde87-62d1-4e09-82f7-eddcd8320596" providerId="AD" clId="Web-{907C163C-7C30-6FB5-3AFF-9479EEBCD749}" dt="2023-11-01T18:05:46.501" v="831"/>
          <ac:picMkLst>
            <pc:docMk/>
            <pc:sldMk cId="1707847256" sldId="795"/>
            <ac:picMk id="19" creationId="{0073F7C6-A8FB-10F2-FDBE-9CC61D8F5B10}"/>
          </ac:picMkLst>
        </pc:picChg>
      </pc:sldChg>
      <pc:sldChg chg="addSp modSp">
        <pc:chgData name="Sanjay" userId="S::sanjay@payrollcloudcorp.com::726dde87-62d1-4e09-82f7-eddcd8320596" providerId="AD" clId="Web-{907C163C-7C30-6FB5-3AFF-9479EEBCD749}" dt="2023-11-01T18:05:10.172" v="821" actId="20577"/>
        <pc:sldMkLst>
          <pc:docMk/>
          <pc:sldMk cId="3417174001" sldId="796"/>
        </pc:sldMkLst>
        <pc:spChg chg="mod">
          <ac:chgData name="Sanjay" userId="S::sanjay@payrollcloudcorp.com::726dde87-62d1-4e09-82f7-eddcd8320596" providerId="AD" clId="Web-{907C163C-7C30-6FB5-3AFF-9479EEBCD749}" dt="2023-11-01T17:28:10.673" v="140" actId="1076"/>
          <ac:spMkLst>
            <pc:docMk/>
            <pc:sldMk cId="3417174001" sldId="796"/>
            <ac:spMk id="4" creationId="{EA52A8C6-A519-917F-F7B9-904C212CAEB0}"/>
          </ac:spMkLst>
        </pc:spChg>
        <pc:spChg chg="mod">
          <ac:chgData name="Sanjay" userId="S::sanjay@payrollcloudcorp.com::726dde87-62d1-4e09-82f7-eddcd8320596" providerId="AD" clId="Web-{907C163C-7C30-6FB5-3AFF-9479EEBCD749}" dt="2023-11-01T17:28:02.329" v="139" actId="1076"/>
          <ac:spMkLst>
            <pc:docMk/>
            <pc:sldMk cId="3417174001" sldId="796"/>
            <ac:spMk id="5" creationId="{7C23A29B-AD5D-EE48-D7A5-FC4E12837B08}"/>
          </ac:spMkLst>
        </pc:spChg>
        <pc:spChg chg="add mod">
          <ac:chgData name="Sanjay" userId="S::sanjay@payrollcloudcorp.com::726dde87-62d1-4e09-82f7-eddcd8320596" providerId="AD" clId="Web-{907C163C-7C30-6FB5-3AFF-9479EEBCD749}" dt="2023-11-01T18:05:10.172" v="821" actId="20577"/>
          <ac:spMkLst>
            <pc:docMk/>
            <pc:sldMk cId="3417174001" sldId="796"/>
            <ac:spMk id="9" creationId="{8FD80B33-C61F-8B0C-A63A-BDA2ECD82868}"/>
          </ac:spMkLst>
        </pc:spChg>
        <pc:spChg chg="mod">
          <ac:chgData name="Sanjay" userId="S::sanjay@payrollcloudcorp.com::726dde87-62d1-4e09-82f7-eddcd8320596" providerId="AD" clId="Web-{907C163C-7C30-6FB5-3AFF-9479EEBCD749}" dt="2023-11-01T17:27:36.297" v="135"/>
          <ac:spMkLst>
            <pc:docMk/>
            <pc:sldMk cId="3417174001" sldId="796"/>
            <ac:spMk id="10" creationId="{526F9A2A-54E2-047B-AB49-C1DE5D3B28AE}"/>
          </ac:spMkLst>
        </pc:spChg>
        <pc:spChg chg="mod">
          <ac:chgData name="Sanjay" userId="S::sanjay@payrollcloudcorp.com::726dde87-62d1-4e09-82f7-eddcd8320596" providerId="AD" clId="Web-{907C163C-7C30-6FB5-3AFF-9479EEBCD749}" dt="2023-11-01T17:27:57.250" v="138" actId="14100"/>
          <ac:spMkLst>
            <pc:docMk/>
            <pc:sldMk cId="3417174001" sldId="796"/>
            <ac:spMk id="11" creationId="{BC557931-564A-4586-1A82-5D467C6C6568}"/>
          </ac:spMkLst>
        </pc:spChg>
      </pc:sldChg>
      <pc:sldChg chg="addSp modSp">
        <pc:chgData name="Sanjay" userId="S::sanjay@payrollcloudcorp.com::726dde87-62d1-4e09-82f7-eddcd8320596" providerId="AD" clId="Web-{907C163C-7C30-6FB5-3AFF-9479EEBCD749}" dt="2023-11-01T18:05:16.563" v="824" actId="20577"/>
        <pc:sldMkLst>
          <pc:docMk/>
          <pc:sldMk cId="2943702695" sldId="797"/>
        </pc:sldMkLst>
        <pc:spChg chg="mod">
          <ac:chgData name="Sanjay" userId="S::sanjay@payrollcloudcorp.com::726dde87-62d1-4e09-82f7-eddcd8320596" providerId="AD" clId="Web-{907C163C-7C30-6FB5-3AFF-9479EEBCD749}" dt="2023-11-01T17:28:37.580" v="145" actId="1076"/>
          <ac:spMkLst>
            <pc:docMk/>
            <pc:sldMk cId="2943702695" sldId="797"/>
            <ac:spMk id="5" creationId="{4278AD8F-2134-BBBE-D675-C6E19B65D203}"/>
          </ac:spMkLst>
        </pc:spChg>
        <pc:spChg chg="add mod">
          <ac:chgData name="Sanjay" userId="S::sanjay@payrollcloudcorp.com::726dde87-62d1-4e09-82f7-eddcd8320596" providerId="AD" clId="Web-{907C163C-7C30-6FB5-3AFF-9479EEBCD749}" dt="2023-11-01T18:05:16.563" v="824" actId="20577"/>
          <ac:spMkLst>
            <pc:docMk/>
            <pc:sldMk cId="2943702695" sldId="797"/>
            <ac:spMk id="7" creationId="{2CB41E3C-625D-1B9D-FFC6-79B19D23514F}"/>
          </ac:spMkLst>
        </pc:spChg>
        <pc:spChg chg="mod">
          <ac:chgData name="Sanjay" userId="S::sanjay@payrollcloudcorp.com::726dde87-62d1-4e09-82f7-eddcd8320596" providerId="AD" clId="Web-{907C163C-7C30-6FB5-3AFF-9479EEBCD749}" dt="2023-11-01T17:28:24.392" v="142"/>
          <ac:spMkLst>
            <pc:docMk/>
            <pc:sldMk cId="2943702695" sldId="797"/>
            <ac:spMk id="10" creationId="{6F0AD402-B43C-10AC-38A4-17ADE56D8178}"/>
          </ac:spMkLst>
        </pc:spChg>
        <pc:spChg chg="mod">
          <ac:chgData name="Sanjay" userId="S::sanjay@payrollcloudcorp.com::726dde87-62d1-4e09-82f7-eddcd8320596" providerId="AD" clId="Web-{907C163C-7C30-6FB5-3AFF-9479EEBCD749}" dt="2023-11-01T17:28:31.814" v="144"/>
          <ac:spMkLst>
            <pc:docMk/>
            <pc:sldMk cId="2943702695" sldId="797"/>
            <ac:spMk id="11" creationId="{254F82A3-22C4-4902-90A3-1C833EA5CBF7}"/>
          </ac:spMkLst>
        </pc:spChg>
      </pc:sldChg>
      <pc:sldChg chg="addSp modSp">
        <pc:chgData name="Sanjay" userId="S::sanjay@payrollcloudcorp.com::726dde87-62d1-4e09-82f7-eddcd8320596" providerId="AD" clId="Web-{907C163C-7C30-6FB5-3AFF-9479EEBCD749}" dt="2023-11-01T18:04:12.936" v="804"/>
        <pc:sldMkLst>
          <pc:docMk/>
          <pc:sldMk cId="688733459" sldId="798"/>
        </pc:sldMkLst>
        <pc:spChg chg="add">
          <ac:chgData name="Sanjay" userId="S::sanjay@payrollcloudcorp.com::726dde87-62d1-4e09-82f7-eddcd8320596" providerId="AD" clId="Web-{907C163C-7C30-6FB5-3AFF-9479EEBCD749}" dt="2023-11-01T18:04:12.936" v="804"/>
          <ac:spMkLst>
            <pc:docMk/>
            <pc:sldMk cId="688733459" sldId="798"/>
            <ac:spMk id="4" creationId="{400E1B9F-CF93-9762-C486-A1FE4FE7B65D}"/>
          </ac:spMkLst>
        </pc:spChg>
        <pc:spChg chg="mod">
          <ac:chgData name="Sanjay" userId="S::sanjay@payrollcloudcorp.com::726dde87-62d1-4e09-82f7-eddcd8320596" providerId="AD" clId="Web-{907C163C-7C30-6FB5-3AFF-9479EEBCD749}" dt="2023-11-01T17:30:13.770" v="158"/>
          <ac:spMkLst>
            <pc:docMk/>
            <pc:sldMk cId="688733459" sldId="798"/>
            <ac:spMk id="14" creationId="{0C6AD056-F3F2-4CE7-0534-8937329700D3}"/>
          </ac:spMkLst>
        </pc:spChg>
        <pc:spChg chg="mod">
          <ac:chgData name="Sanjay" userId="S::sanjay@payrollcloudcorp.com::726dde87-62d1-4e09-82f7-eddcd8320596" providerId="AD" clId="Web-{907C163C-7C30-6FB5-3AFF-9479EEBCD749}" dt="2023-11-01T17:30:25.942" v="162" actId="1076"/>
          <ac:spMkLst>
            <pc:docMk/>
            <pc:sldMk cId="688733459" sldId="798"/>
            <ac:spMk id="17" creationId="{56A8EFCA-68FC-23AE-A65F-028C29C83E22}"/>
          </ac:spMkLst>
        </pc:spChg>
      </pc:sldChg>
      <pc:sldChg chg="addSp delSp modSp">
        <pc:chgData name="Sanjay" userId="S::sanjay@payrollcloudcorp.com::726dde87-62d1-4e09-82f7-eddcd8320596" providerId="AD" clId="Web-{907C163C-7C30-6FB5-3AFF-9479EEBCD749}" dt="2023-11-01T18:35:02.576" v="836"/>
        <pc:sldMkLst>
          <pc:docMk/>
          <pc:sldMk cId="1658233116" sldId="799"/>
        </pc:sldMkLst>
        <pc:spChg chg="add del">
          <ac:chgData name="Sanjay" userId="S::sanjay@payrollcloudcorp.com::726dde87-62d1-4e09-82f7-eddcd8320596" providerId="AD" clId="Web-{907C163C-7C30-6FB5-3AFF-9479EEBCD749}" dt="2023-11-01T17:18:23.953" v="68"/>
          <ac:spMkLst>
            <pc:docMk/>
            <pc:sldMk cId="1658233116" sldId="799"/>
            <ac:spMk id="3" creationId="{51D8D4B2-E33F-35A5-9BB9-23A6DD835554}"/>
          </ac:spMkLst>
        </pc:spChg>
        <pc:spChg chg="mod">
          <ac:chgData name="Sanjay" userId="S::sanjay@payrollcloudcorp.com::726dde87-62d1-4e09-82f7-eddcd8320596" providerId="AD" clId="Web-{907C163C-7C30-6FB5-3AFF-9479EEBCD749}" dt="2023-11-01T18:35:02.576" v="836"/>
          <ac:spMkLst>
            <pc:docMk/>
            <pc:sldMk cId="1658233116" sldId="799"/>
            <ac:spMk id="8" creationId="{5D5DA0AE-1395-5674-B1A4-2A6CD3D1E1CA}"/>
          </ac:spMkLst>
        </pc:spChg>
        <pc:spChg chg="add mod">
          <ac:chgData name="Sanjay" userId="S::sanjay@payrollcloudcorp.com::726dde87-62d1-4e09-82f7-eddcd8320596" providerId="AD" clId="Web-{907C163C-7C30-6FB5-3AFF-9479EEBCD749}" dt="2023-11-01T17:19:00.689" v="76" actId="14100"/>
          <ac:spMkLst>
            <pc:docMk/>
            <pc:sldMk cId="1658233116" sldId="799"/>
            <ac:spMk id="11" creationId="{7297363F-C61E-92BC-04B1-6AD1DCE027E2}"/>
          </ac:spMkLst>
        </pc:spChg>
        <pc:spChg chg="add">
          <ac:chgData name="Sanjay" userId="S::sanjay@payrollcloudcorp.com::726dde87-62d1-4e09-82f7-eddcd8320596" providerId="AD" clId="Web-{907C163C-7C30-6FB5-3AFF-9479EEBCD749}" dt="2023-11-01T18:04:14.670" v="805"/>
          <ac:spMkLst>
            <pc:docMk/>
            <pc:sldMk cId="1658233116" sldId="799"/>
            <ac:spMk id="13" creationId="{B2B9C0D7-FEDE-41C1-13D4-65153B544A66}"/>
          </ac:spMkLst>
        </pc:spChg>
        <pc:picChg chg="add del">
          <ac:chgData name="Sanjay" userId="S::sanjay@payrollcloudcorp.com::726dde87-62d1-4e09-82f7-eddcd8320596" providerId="AD" clId="Web-{907C163C-7C30-6FB5-3AFF-9479EEBCD749}" dt="2023-11-01T17:16:55.216" v="55"/>
          <ac:picMkLst>
            <pc:docMk/>
            <pc:sldMk cId="1658233116" sldId="799"/>
            <ac:picMk id="7" creationId="{511FB4EF-CC60-5C17-5215-D85DA225CB8F}"/>
          </ac:picMkLst>
        </pc:picChg>
        <pc:picChg chg="add mod">
          <ac:chgData name="Sanjay" userId="S::sanjay@payrollcloudcorp.com::726dde87-62d1-4e09-82f7-eddcd8320596" providerId="AD" clId="Web-{907C163C-7C30-6FB5-3AFF-9479EEBCD749}" dt="2023-11-01T17:16:55.248" v="56" actId="1076"/>
          <ac:picMkLst>
            <pc:docMk/>
            <pc:sldMk cId="1658233116" sldId="799"/>
            <ac:picMk id="9" creationId="{EF89F8EA-9AAB-5B89-E84D-4172F2AB7302}"/>
          </ac:picMkLst>
        </pc:picChg>
      </pc:sldChg>
      <pc:sldChg chg="addSp delSp modSp new">
        <pc:chgData name="Sanjay" userId="S::sanjay@payrollcloudcorp.com::726dde87-62d1-4e09-82f7-eddcd8320596" providerId="AD" clId="Web-{907C163C-7C30-6FB5-3AFF-9479EEBCD749}" dt="2023-11-01T18:05:00.921" v="819" actId="20577"/>
        <pc:sldMkLst>
          <pc:docMk/>
          <pc:sldMk cId="99613284" sldId="800"/>
        </pc:sldMkLst>
        <pc:spChg chg="add mod">
          <ac:chgData name="Sanjay" userId="S::sanjay@payrollcloudcorp.com::726dde87-62d1-4e09-82f7-eddcd8320596" providerId="AD" clId="Web-{907C163C-7C30-6FB5-3AFF-9479EEBCD749}" dt="2023-11-01T17:34:43.137" v="183" actId="14100"/>
          <ac:spMkLst>
            <pc:docMk/>
            <pc:sldMk cId="99613284" sldId="800"/>
            <ac:spMk id="6" creationId="{85F80F3D-13D1-0583-1FFC-E75BADDBBE7F}"/>
          </ac:spMkLst>
        </pc:spChg>
        <pc:spChg chg="add">
          <ac:chgData name="Sanjay" userId="S::sanjay@payrollcloudcorp.com::726dde87-62d1-4e09-82f7-eddcd8320596" providerId="AD" clId="Web-{907C163C-7C30-6FB5-3AFF-9479EEBCD749}" dt="2023-11-01T17:34:51.778" v="184"/>
          <ac:spMkLst>
            <pc:docMk/>
            <pc:sldMk cId="99613284" sldId="800"/>
            <ac:spMk id="8" creationId="{CED2F585-AB06-06ED-3F79-DC255502B25A}"/>
          </ac:spMkLst>
        </pc:spChg>
        <pc:spChg chg="add del mod">
          <ac:chgData name="Sanjay" userId="S::sanjay@payrollcloudcorp.com::726dde87-62d1-4e09-82f7-eddcd8320596" providerId="AD" clId="Web-{907C163C-7C30-6FB5-3AFF-9479EEBCD749}" dt="2023-11-01T17:38:16.189" v="228"/>
          <ac:spMkLst>
            <pc:docMk/>
            <pc:sldMk cId="99613284" sldId="800"/>
            <ac:spMk id="12" creationId="{CEDB2B02-A6ED-82B7-0180-451A18F4D370}"/>
          </ac:spMkLst>
        </pc:spChg>
        <pc:spChg chg="mod">
          <ac:chgData name="Sanjay" userId="S::sanjay@payrollcloudcorp.com::726dde87-62d1-4e09-82f7-eddcd8320596" providerId="AD" clId="Web-{907C163C-7C30-6FB5-3AFF-9479EEBCD749}" dt="2023-11-01T17:43:15.901" v="295" actId="14100"/>
          <ac:spMkLst>
            <pc:docMk/>
            <pc:sldMk cId="99613284" sldId="800"/>
            <ac:spMk id="20" creationId="{B926A328-0C6E-7DF0-DC86-F8BD4C2C8A85}"/>
          </ac:spMkLst>
        </pc:spChg>
        <pc:spChg chg="add">
          <ac:chgData name="Sanjay" userId="S::sanjay@payrollcloudcorp.com::726dde87-62d1-4e09-82f7-eddcd8320596" providerId="AD" clId="Web-{907C163C-7C30-6FB5-3AFF-9479EEBCD749}" dt="2023-11-01T17:43:26.026" v="296"/>
          <ac:spMkLst>
            <pc:docMk/>
            <pc:sldMk cId="99613284" sldId="800"/>
            <ac:spMk id="23" creationId="{8CFF9689-0A07-2DC1-43F5-F0443BC5AD2C}"/>
          </ac:spMkLst>
        </pc:spChg>
        <pc:spChg chg="add mod">
          <ac:chgData name="Sanjay" userId="S::sanjay@payrollcloudcorp.com::726dde87-62d1-4e09-82f7-eddcd8320596" providerId="AD" clId="Web-{907C163C-7C30-6FB5-3AFF-9479EEBCD749}" dt="2023-11-01T18:05:00.921" v="819" actId="20577"/>
          <ac:spMkLst>
            <pc:docMk/>
            <pc:sldMk cId="99613284" sldId="800"/>
            <ac:spMk id="25" creationId="{732610BD-497B-FE0A-8A8F-F5024D76AC5F}"/>
          </ac:spMkLst>
        </pc:spChg>
        <pc:grpChg chg="add mod">
          <ac:chgData name="Sanjay" userId="S::sanjay@payrollcloudcorp.com::726dde87-62d1-4e09-82f7-eddcd8320596" providerId="AD" clId="Web-{907C163C-7C30-6FB5-3AFF-9479EEBCD749}" dt="2023-11-01T17:39:38.082" v="244" actId="1076"/>
          <ac:grpSpMkLst>
            <pc:docMk/>
            <pc:sldMk cId="99613284" sldId="800"/>
            <ac:grpSpMk id="11" creationId="{4334DA79-DAE9-DE23-30CF-A51DD1D3F570}"/>
          </ac:grpSpMkLst>
        </pc:grpChg>
        <pc:grpChg chg="add">
          <ac:chgData name="Sanjay" userId="S::sanjay@payrollcloudcorp.com::726dde87-62d1-4e09-82f7-eddcd8320596" providerId="AD" clId="Web-{907C163C-7C30-6FB5-3AFF-9479EEBCD749}" dt="2023-11-01T17:41:12.804" v="261"/>
          <ac:grpSpMkLst>
            <pc:docMk/>
            <pc:sldMk cId="99613284" sldId="800"/>
            <ac:grpSpMk id="16" creationId="{EA0A2CAB-03B1-DDF1-5B5D-862A6E5C0841}"/>
          </ac:grpSpMkLst>
        </pc:grpChg>
        <pc:grpChg chg="add">
          <ac:chgData name="Sanjay" userId="S::sanjay@payrollcloudcorp.com::726dde87-62d1-4e09-82f7-eddcd8320596" providerId="AD" clId="Web-{907C163C-7C30-6FB5-3AFF-9479EEBCD749}" dt="2023-11-01T17:42:33.868" v="264"/>
          <ac:grpSpMkLst>
            <pc:docMk/>
            <pc:sldMk cId="99613284" sldId="800"/>
            <ac:grpSpMk id="21" creationId="{5C1140D1-309D-CB10-DF7D-30079727966F}"/>
          </ac:grpSpMkLst>
        </pc:grpChg>
        <pc:picChg chg="add mod modCrop">
          <ac:chgData name="Sanjay" userId="S::sanjay@payrollcloudcorp.com::726dde87-62d1-4e09-82f7-eddcd8320596" providerId="AD" clId="Web-{907C163C-7C30-6FB5-3AFF-9479EEBCD749}" dt="2023-11-01T17:36:07.952" v="199" actId="1076"/>
          <ac:picMkLst>
            <pc:docMk/>
            <pc:sldMk cId="99613284" sldId="800"/>
            <ac:picMk id="2" creationId="{BCC097B1-4827-6C58-4F94-36A7EE3B96A4}"/>
          </ac:picMkLst>
        </pc:picChg>
        <pc:picChg chg="add mod ord modCrop">
          <ac:chgData name="Sanjay" userId="S::sanjay@payrollcloudcorp.com::726dde87-62d1-4e09-82f7-eddcd8320596" providerId="AD" clId="Web-{907C163C-7C30-6FB5-3AFF-9479EEBCD749}" dt="2023-11-01T17:39:58.333" v="250"/>
          <ac:picMkLst>
            <pc:docMk/>
            <pc:sldMk cId="99613284" sldId="800"/>
            <ac:picMk id="3" creationId="{15E1B889-4F1B-7E82-6CB9-06909F14BECE}"/>
          </ac:picMkLst>
        </pc:picChg>
        <pc:picChg chg="add mod">
          <ac:chgData name="Sanjay" userId="S::sanjay@payrollcloudcorp.com::726dde87-62d1-4e09-82f7-eddcd8320596" providerId="AD" clId="Web-{907C163C-7C30-6FB5-3AFF-9479EEBCD749}" dt="2023-11-01T17:36:45.453" v="213" actId="1076"/>
          <ac:picMkLst>
            <pc:docMk/>
            <pc:sldMk cId="99613284" sldId="800"/>
            <ac:picMk id="4" creationId="{5D33BE99-9967-9068-5D11-C401F5939F32}"/>
          </ac:picMkLst>
        </pc:picChg>
        <pc:picChg chg="add">
          <ac:chgData name="Sanjay" userId="S::sanjay@payrollcloudcorp.com::726dde87-62d1-4e09-82f7-eddcd8320596" providerId="AD" clId="Web-{907C163C-7C30-6FB5-3AFF-9479EEBCD749}" dt="2023-11-01T17:34:58.590" v="185"/>
          <ac:picMkLst>
            <pc:docMk/>
            <pc:sldMk cId="99613284" sldId="800"/>
            <ac:picMk id="10" creationId="{2115303D-B5BA-C517-5B1C-4045F6617BF3}"/>
          </ac:picMkLst>
        </pc:picChg>
        <pc:picChg chg="add mod modCrop">
          <ac:chgData name="Sanjay" userId="S::sanjay@payrollcloudcorp.com::726dde87-62d1-4e09-82f7-eddcd8320596" providerId="AD" clId="Web-{907C163C-7C30-6FB5-3AFF-9479EEBCD749}" dt="2023-11-01T17:40:34.162" v="258" actId="14100"/>
          <ac:picMkLst>
            <pc:docMk/>
            <pc:sldMk cId="99613284" sldId="800"/>
            <ac:picMk id="14" creationId="{EA867FB4-CE7A-14DA-BAE8-BB9AB0906974}"/>
          </ac:picMkLst>
        </pc:picChg>
        <pc:picChg chg="add mod">
          <ac:chgData name="Sanjay" userId="S::sanjay@payrollcloudcorp.com::726dde87-62d1-4e09-82f7-eddcd8320596" providerId="AD" clId="Web-{907C163C-7C30-6FB5-3AFF-9479EEBCD749}" dt="2023-11-01T17:40:46.037" v="260" actId="1076"/>
          <ac:picMkLst>
            <pc:docMk/>
            <pc:sldMk cId="99613284" sldId="800"/>
            <ac:picMk id="15" creationId="{78D63484-E17A-16BC-3CD7-CC0157F41E97}"/>
          </ac:picMkLst>
        </pc:picChg>
        <pc:picChg chg="add del mod">
          <ac:chgData name="Sanjay" userId="S::sanjay@payrollcloudcorp.com::726dde87-62d1-4e09-82f7-eddcd8320596" providerId="AD" clId="Web-{907C163C-7C30-6FB5-3AFF-9479EEBCD749}" dt="2023-11-01T17:42:21.743" v="263"/>
          <ac:picMkLst>
            <pc:docMk/>
            <pc:sldMk cId="99613284" sldId="800"/>
            <ac:picMk id="17" creationId="{D24EBB9F-A3CD-6E1D-79F6-8680D378E8E5}"/>
          </ac:picMkLst>
        </pc:picChg>
      </pc:sldChg>
    </pc:docChg>
  </pc:docChgLst>
  <pc:docChgLst>
    <pc:chgData name="Sanjay" userId="S::sanjay@payrollcloudcorp.com::726dde87-62d1-4e09-82f7-eddcd8320596" providerId="AD" clId="Web-{E3892CC1-6F44-C5B4-9F00-AF49CECAD78F}"/>
    <pc:docChg chg="modSld">
      <pc:chgData name="Sanjay" userId="S::sanjay@payrollcloudcorp.com::726dde87-62d1-4e09-82f7-eddcd8320596" providerId="AD" clId="Web-{E3892CC1-6F44-C5B4-9F00-AF49CECAD78F}" dt="2023-11-01T18:46:22.668" v="281" actId="20577"/>
      <pc:docMkLst>
        <pc:docMk/>
      </pc:docMkLst>
      <pc:sldChg chg="modSp">
        <pc:chgData name="Sanjay" userId="S::sanjay@payrollcloudcorp.com::726dde87-62d1-4e09-82f7-eddcd8320596" providerId="AD" clId="Web-{E3892CC1-6F44-C5B4-9F00-AF49CECAD78F}" dt="2023-11-01T18:44:16.383" v="268"/>
        <pc:sldMkLst>
          <pc:docMk/>
          <pc:sldMk cId="3124510884" sldId="256"/>
        </pc:sldMkLst>
        <pc:graphicFrameChg chg="mod modGraphic">
          <ac:chgData name="Sanjay" userId="S::sanjay@payrollcloudcorp.com::726dde87-62d1-4e09-82f7-eddcd8320596" providerId="AD" clId="Web-{E3892CC1-6F44-C5B4-9F00-AF49CECAD78F}" dt="2023-11-01T18:44:16.383" v="268"/>
          <ac:graphicFrameMkLst>
            <pc:docMk/>
            <pc:sldMk cId="3124510884" sldId="256"/>
            <ac:graphicFrameMk id="6" creationId="{E81C1778-2CE5-48E3-B2AB-99B917602EBA}"/>
          </ac:graphicFrameMkLst>
        </pc:graphicFrameChg>
      </pc:sldChg>
      <pc:sldChg chg="modSp">
        <pc:chgData name="Sanjay" userId="S::sanjay@payrollcloudcorp.com::726dde87-62d1-4e09-82f7-eddcd8320596" providerId="AD" clId="Web-{E3892CC1-6F44-C5B4-9F00-AF49CECAD78F}" dt="2023-11-01T18:45:58.996" v="279" actId="1076"/>
        <pc:sldMkLst>
          <pc:docMk/>
          <pc:sldMk cId="1707847256" sldId="795"/>
        </pc:sldMkLst>
        <pc:spChg chg="mod">
          <ac:chgData name="Sanjay" userId="S::sanjay@payrollcloudcorp.com::726dde87-62d1-4e09-82f7-eddcd8320596" providerId="AD" clId="Web-{E3892CC1-6F44-C5B4-9F00-AF49CECAD78F}" dt="2023-11-01T18:45:39.448" v="275" actId="1076"/>
          <ac:spMkLst>
            <pc:docMk/>
            <pc:sldMk cId="1707847256" sldId="795"/>
            <ac:spMk id="8" creationId="{7B264EE4-AAF2-286A-0868-0523E45D9E18}"/>
          </ac:spMkLst>
        </pc:spChg>
        <pc:spChg chg="mod">
          <ac:chgData name="Sanjay" userId="S::sanjay@payrollcloudcorp.com::726dde87-62d1-4e09-82f7-eddcd8320596" providerId="AD" clId="Web-{E3892CC1-6F44-C5B4-9F00-AF49CECAD78F}" dt="2023-11-01T18:45:58.996" v="279" actId="1076"/>
          <ac:spMkLst>
            <pc:docMk/>
            <pc:sldMk cId="1707847256" sldId="795"/>
            <ac:spMk id="16" creationId="{F852317C-A82B-0A5C-9A1A-5BD7DC252348}"/>
          </ac:spMkLst>
        </pc:spChg>
        <pc:spChg chg="mod">
          <ac:chgData name="Sanjay" userId="S::sanjay@payrollcloudcorp.com::726dde87-62d1-4e09-82f7-eddcd8320596" providerId="AD" clId="Web-{E3892CC1-6F44-C5B4-9F00-AF49CECAD78F}" dt="2023-11-01T18:45:51.745" v="278" actId="1076"/>
          <ac:spMkLst>
            <pc:docMk/>
            <pc:sldMk cId="1707847256" sldId="795"/>
            <ac:spMk id="17" creationId="{C97FFD1E-3583-CDE9-3542-8DD8FF7AAA64}"/>
          </ac:spMkLst>
        </pc:spChg>
        <pc:spChg chg="mod">
          <ac:chgData name="Sanjay" userId="S::sanjay@payrollcloudcorp.com::726dde87-62d1-4e09-82f7-eddcd8320596" providerId="AD" clId="Web-{E3892CC1-6F44-C5B4-9F00-AF49CECAD78F}" dt="2023-11-01T18:45:47.933" v="277" actId="1076"/>
          <ac:spMkLst>
            <pc:docMk/>
            <pc:sldMk cId="1707847256" sldId="795"/>
            <ac:spMk id="18" creationId="{CE798666-FE45-2A89-16D6-D62F8071AC56}"/>
          </ac:spMkLst>
        </pc:spChg>
      </pc:sldChg>
      <pc:sldChg chg="modSp">
        <pc:chgData name="Sanjay" userId="S::sanjay@payrollcloudcorp.com::726dde87-62d1-4e09-82f7-eddcd8320596" providerId="AD" clId="Web-{E3892CC1-6F44-C5B4-9F00-AF49CECAD78F}" dt="2023-11-01T18:38:03.354" v="1"/>
        <pc:sldMkLst>
          <pc:docMk/>
          <pc:sldMk cId="2943702695" sldId="797"/>
        </pc:sldMkLst>
        <pc:spChg chg="mod">
          <ac:chgData name="Sanjay" userId="S::sanjay@payrollcloudcorp.com::726dde87-62d1-4e09-82f7-eddcd8320596" providerId="AD" clId="Web-{E3892CC1-6F44-C5B4-9F00-AF49CECAD78F}" dt="2023-11-01T18:38:03.354" v="1"/>
          <ac:spMkLst>
            <pc:docMk/>
            <pc:sldMk cId="2943702695" sldId="797"/>
            <ac:spMk id="18" creationId="{097D289B-50B1-49F8-745C-6465EF826F0B}"/>
          </ac:spMkLst>
        </pc:spChg>
      </pc:sldChg>
      <pc:sldChg chg="modSp">
        <pc:chgData name="Sanjay" userId="S::sanjay@payrollcloudcorp.com::726dde87-62d1-4e09-82f7-eddcd8320596" providerId="AD" clId="Web-{E3892CC1-6F44-C5B4-9F00-AF49CECAD78F}" dt="2023-11-01T18:46:18.559" v="280" actId="20577"/>
        <pc:sldMkLst>
          <pc:docMk/>
          <pc:sldMk cId="688733459" sldId="798"/>
        </pc:sldMkLst>
        <pc:spChg chg="mod">
          <ac:chgData name="Sanjay" userId="S::sanjay@payrollcloudcorp.com::726dde87-62d1-4e09-82f7-eddcd8320596" providerId="AD" clId="Web-{E3892CC1-6F44-C5B4-9F00-AF49CECAD78F}" dt="2023-11-01T18:46:18.559" v="280" actId="20577"/>
          <ac:spMkLst>
            <pc:docMk/>
            <pc:sldMk cId="688733459" sldId="798"/>
            <ac:spMk id="4" creationId="{400E1B9F-CF93-9762-C486-A1FE4FE7B65D}"/>
          </ac:spMkLst>
        </pc:spChg>
      </pc:sldChg>
      <pc:sldChg chg="modSp">
        <pc:chgData name="Sanjay" userId="S::sanjay@payrollcloudcorp.com::726dde87-62d1-4e09-82f7-eddcd8320596" providerId="AD" clId="Web-{E3892CC1-6F44-C5B4-9F00-AF49CECAD78F}" dt="2023-11-01T18:46:22.668" v="281" actId="20577"/>
        <pc:sldMkLst>
          <pc:docMk/>
          <pc:sldMk cId="1658233116" sldId="799"/>
        </pc:sldMkLst>
        <pc:spChg chg="mod">
          <ac:chgData name="Sanjay" userId="S::sanjay@payrollcloudcorp.com::726dde87-62d1-4e09-82f7-eddcd8320596" providerId="AD" clId="Web-{E3892CC1-6F44-C5B4-9F00-AF49CECAD78F}" dt="2023-11-01T18:37:51.760" v="0"/>
          <ac:spMkLst>
            <pc:docMk/>
            <pc:sldMk cId="1658233116" sldId="799"/>
            <ac:spMk id="8" creationId="{5D5DA0AE-1395-5674-B1A4-2A6CD3D1E1CA}"/>
          </ac:spMkLst>
        </pc:spChg>
        <pc:spChg chg="mod">
          <ac:chgData name="Sanjay" userId="S::sanjay@payrollcloudcorp.com::726dde87-62d1-4e09-82f7-eddcd8320596" providerId="AD" clId="Web-{E3892CC1-6F44-C5B4-9F00-AF49CECAD78F}" dt="2023-11-01T18:38:21.449" v="4" actId="14100"/>
          <ac:spMkLst>
            <pc:docMk/>
            <pc:sldMk cId="1658233116" sldId="799"/>
            <ac:spMk id="11" creationId="{7297363F-C61E-92BC-04B1-6AD1DCE027E2}"/>
          </ac:spMkLst>
        </pc:spChg>
        <pc:spChg chg="mod">
          <ac:chgData name="Sanjay" userId="S::sanjay@payrollcloudcorp.com::726dde87-62d1-4e09-82f7-eddcd8320596" providerId="AD" clId="Web-{E3892CC1-6F44-C5B4-9F00-AF49CECAD78F}" dt="2023-11-01T18:46:22.668" v="281" actId="20577"/>
          <ac:spMkLst>
            <pc:docMk/>
            <pc:sldMk cId="1658233116" sldId="799"/>
            <ac:spMk id="13" creationId="{B2B9C0D7-FEDE-41C1-13D4-65153B544A66}"/>
          </ac:spMkLst>
        </pc:spChg>
      </pc:sldChg>
    </pc:docChg>
  </pc:docChgLst>
  <pc:docChgLst>
    <pc:chgData name="Sanjay" userId="S::sanjay@payrollcloudcorp.com::726dde87-62d1-4e09-82f7-eddcd8320596" providerId="AD" clId="Web-{06518183-8D30-5F8F-E459-48AE5D5921DF}"/>
    <pc:docChg chg="addSld modSld sldOrd">
      <pc:chgData name="Sanjay" userId="S::sanjay@payrollcloudcorp.com::726dde87-62d1-4e09-82f7-eddcd8320596" providerId="AD" clId="Web-{06518183-8D30-5F8F-E459-48AE5D5921DF}" dt="2023-10-30T11:06:11.977" v="106"/>
      <pc:docMkLst>
        <pc:docMk/>
      </pc:docMkLst>
      <pc:sldChg chg="addSp delSp modSp ord">
        <pc:chgData name="Sanjay" userId="S::sanjay@payrollcloudcorp.com::726dde87-62d1-4e09-82f7-eddcd8320596" providerId="AD" clId="Web-{06518183-8D30-5F8F-E459-48AE5D5921DF}" dt="2023-10-30T10:54:43.565" v="59"/>
        <pc:sldMkLst>
          <pc:docMk/>
          <pc:sldMk cId="1306731083" sldId="792"/>
        </pc:sldMkLst>
        <pc:spChg chg="del">
          <ac:chgData name="Sanjay" userId="S::sanjay@payrollcloudcorp.com::726dde87-62d1-4e09-82f7-eddcd8320596" providerId="AD" clId="Web-{06518183-8D30-5F8F-E459-48AE5D5921DF}" dt="2023-10-30T10:50:21.978" v="31"/>
          <ac:spMkLst>
            <pc:docMk/>
            <pc:sldMk cId="1306731083" sldId="792"/>
            <ac:spMk id="10" creationId="{9E141468-C48D-4BE6-9EAE-F4CC57A83F95}"/>
          </ac:spMkLst>
        </pc:spChg>
        <pc:spChg chg="del">
          <ac:chgData name="Sanjay" userId="S::sanjay@payrollcloudcorp.com::726dde87-62d1-4e09-82f7-eddcd8320596" providerId="AD" clId="Web-{06518183-8D30-5F8F-E459-48AE5D5921DF}" dt="2023-10-30T10:50:25.478" v="32"/>
          <ac:spMkLst>
            <pc:docMk/>
            <pc:sldMk cId="1306731083" sldId="792"/>
            <ac:spMk id="11" creationId="{1641374F-5036-48C2-A39E-9753627F553D}"/>
          </ac:spMkLst>
        </pc:spChg>
        <pc:spChg chg="add del">
          <ac:chgData name="Sanjay" userId="S::sanjay@payrollcloudcorp.com::726dde87-62d1-4e09-82f7-eddcd8320596" providerId="AD" clId="Web-{06518183-8D30-5F8F-E459-48AE5D5921DF}" dt="2023-10-30T10:51:26.168" v="44"/>
          <ac:spMkLst>
            <pc:docMk/>
            <pc:sldMk cId="1306731083" sldId="792"/>
            <ac:spMk id="14" creationId="{D442EB67-83AB-08C0-8076-1C60364ABBFF}"/>
          </ac:spMkLst>
        </pc:spChg>
        <pc:spChg chg="del">
          <ac:chgData name="Sanjay" userId="S::sanjay@payrollcloudcorp.com::726dde87-62d1-4e09-82f7-eddcd8320596" providerId="AD" clId="Web-{06518183-8D30-5F8F-E459-48AE5D5921DF}" dt="2023-10-30T10:51:03.527" v="38"/>
          <ac:spMkLst>
            <pc:docMk/>
            <pc:sldMk cId="1306731083" sldId="792"/>
            <ac:spMk id="23" creationId="{AC9E5D56-0241-C89A-E35A-BBD1DA842781}"/>
          </ac:spMkLst>
        </pc:spChg>
        <pc:spChg chg="del">
          <ac:chgData name="Sanjay" userId="S::sanjay@payrollcloudcorp.com::726dde87-62d1-4e09-82f7-eddcd8320596" providerId="AD" clId="Web-{06518183-8D30-5F8F-E459-48AE5D5921DF}" dt="2023-10-30T10:51:05.777" v="39"/>
          <ac:spMkLst>
            <pc:docMk/>
            <pc:sldMk cId="1306731083" sldId="792"/>
            <ac:spMk id="24" creationId="{45F7617A-C9BA-8C24-0940-3BF7F5F854F1}"/>
          </ac:spMkLst>
        </pc:spChg>
        <pc:spChg chg="del mod">
          <ac:chgData name="Sanjay" userId="S::sanjay@payrollcloudcorp.com::726dde87-62d1-4e09-82f7-eddcd8320596" providerId="AD" clId="Web-{06518183-8D30-5F8F-E459-48AE5D5921DF}" dt="2023-10-30T10:51:10.824" v="41"/>
          <ac:spMkLst>
            <pc:docMk/>
            <pc:sldMk cId="1306731083" sldId="792"/>
            <ac:spMk id="25" creationId="{7112A3FF-F581-3DC8-739F-89C6C5E4C7DF}"/>
          </ac:spMkLst>
        </pc:spChg>
        <pc:spChg chg="mod topLvl">
          <ac:chgData name="Sanjay" userId="S::sanjay@payrollcloudcorp.com::726dde87-62d1-4e09-82f7-eddcd8320596" providerId="AD" clId="Web-{06518183-8D30-5F8F-E459-48AE5D5921DF}" dt="2023-10-30T10:51:22.574" v="43" actId="1076"/>
          <ac:spMkLst>
            <pc:docMk/>
            <pc:sldMk cId="1306731083" sldId="792"/>
            <ac:spMk id="26" creationId="{DC569F1C-D79A-BDA1-3E2C-B55A01186145}"/>
          </ac:spMkLst>
        </pc:spChg>
        <pc:spChg chg="mod topLvl">
          <ac:chgData name="Sanjay" userId="S::sanjay@payrollcloudcorp.com::726dde87-62d1-4e09-82f7-eddcd8320596" providerId="AD" clId="Web-{06518183-8D30-5F8F-E459-48AE5D5921DF}" dt="2023-10-30T10:51:36.262" v="46" actId="1076"/>
          <ac:spMkLst>
            <pc:docMk/>
            <pc:sldMk cId="1306731083" sldId="792"/>
            <ac:spMk id="27" creationId="{EC9F4B97-7493-9077-6C7C-23831E6CC2DD}"/>
          </ac:spMkLst>
        </pc:spChg>
        <pc:grpChg chg="add del mod">
          <ac:chgData name="Sanjay" userId="S::sanjay@payrollcloudcorp.com::726dde87-62d1-4e09-82f7-eddcd8320596" providerId="AD" clId="Web-{06518183-8D30-5F8F-E459-48AE5D5921DF}" dt="2023-10-30T10:50:46.901" v="36"/>
          <ac:grpSpMkLst>
            <pc:docMk/>
            <pc:sldMk cId="1306731083" sldId="792"/>
            <ac:grpSpMk id="21" creationId="{C8B72BCB-4932-2DFC-8236-C8381FD7A794}"/>
          </ac:grpSpMkLst>
        </pc:grpChg>
        <pc:grpChg chg="add del">
          <ac:chgData name="Sanjay" userId="S::sanjay@payrollcloudcorp.com::726dde87-62d1-4e09-82f7-eddcd8320596" providerId="AD" clId="Web-{06518183-8D30-5F8F-E459-48AE5D5921DF}" dt="2023-10-30T10:51:17.371" v="42"/>
          <ac:grpSpMkLst>
            <pc:docMk/>
            <pc:sldMk cId="1306731083" sldId="792"/>
            <ac:grpSpMk id="28" creationId="{6A56D5DC-D151-00C4-F8CE-69C6D19D0192}"/>
          </ac:grpSpMkLst>
        </pc:grpChg>
      </pc:sldChg>
      <pc:sldChg chg="addSp delSp modSp ord">
        <pc:chgData name="Sanjay" userId="S::sanjay@payrollcloudcorp.com::726dde87-62d1-4e09-82f7-eddcd8320596" providerId="AD" clId="Web-{06518183-8D30-5F8F-E459-48AE5D5921DF}" dt="2023-10-30T10:54:30.768" v="58"/>
        <pc:sldMkLst>
          <pc:docMk/>
          <pc:sldMk cId="1455573089" sldId="793"/>
        </pc:sldMkLst>
        <pc:spChg chg="mod">
          <ac:chgData name="Sanjay" userId="S::sanjay@payrollcloudcorp.com::726dde87-62d1-4e09-82f7-eddcd8320596" providerId="AD" clId="Web-{06518183-8D30-5F8F-E459-48AE5D5921DF}" dt="2023-10-30T10:48:02.333" v="17" actId="20577"/>
          <ac:spMkLst>
            <pc:docMk/>
            <pc:sldMk cId="1455573089" sldId="793"/>
            <ac:spMk id="4" creationId="{0544F80B-60D1-3689-4B65-3A6C4F1DD783}"/>
          </ac:spMkLst>
        </pc:spChg>
        <pc:spChg chg="mod">
          <ac:chgData name="Sanjay" userId="S::sanjay@payrollcloudcorp.com::726dde87-62d1-4e09-82f7-eddcd8320596" providerId="AD" clId="Web-{06518183-8D30-5F8F-E459-48AE5D5921DF}" dt="2023-10-30T10:47:26.379" v="14" actId="20577"/>
          <ac:spMkLst>
            <pc:docMk/>
            <pc:sldMk cId="1455573089" sldId="793"/>
            <ac:spMk id="5" creationId="{7561FA5F-3995-0EBF-B4DF-2D3B88CE9452}"/>
          </ac:spMkLst>
        </pc:spChg>
        <pc:spChg chg="mod">
          <ac:chgData name="Sanjay" userId="S::sanjay@payrollcloudcorp.com::726dde87-62d1-4e09-82f7-eddcd8320596" providerId="AD" clId="Web-{06518183-8D30-5F8F-E459-48AE5D5921DF}" dt="2023-10-30T10:49:09.914" v="25" actId="20577"/>
          <ac:spMkLst>
            <pc:docMk/>
            <pc:sldMk cId="1455573089" sldId="793"/>
            <ac:spMk id="6" creationId="{5C3ED8DF-7506-3148-61BF-805886BDA283}"/>
          </ac:spMkLst>
        </pc:spChg>
        <pc:spChg chg="mod">
          <ac:chgData name="Sanjay" userId="S::sanjay@payrollcloudcorp.com::726dde87-62d1-4e09-82f7-eddcd8320596" providerId="AD" clId="Web-{06518183-8D30-5F8F-E459-48AE5D5921DF}" dt="2023-10-30T10:49:37.758" v="28" actId="20577"/>
          <ac:spMkLst>
            <pc:docMk/>
            <pc:sldMk cId="1455573089" sldId="793"/>
            <ac:spMk id="7" creationId="{20078D49-89A6-B076-68F2-9B81EFAF1B7F}"/>
          </ac:spMkLst>
        </pc:spChg>
        <pc:spChg chg="mod">
          <ac:chgData name="Sanjay" userId="S::sanjay@payrollcloudcorp.com::726dde87-62d1-4e09-82f7-eddcd8320596" providerId="AD" clId="Web-{06518183-8D30-5F8F-E459-48AE5D5921DF}" dt="2023-10-30T10:46:56.300" v="10" actId="1076"/>
          <ac:spMkLst>
            <pc:docMk/>
            <pc:sldMk cId="1455573089" sldId="793"/>
            <ac:spMk id="8" creationId="{2E32BE0B-F566-800E-31EB-888E4A10AFB7}"/>
          </ac:spMkLst>
        </pc:spChg>
        <pc:spChg chg="del">
          <ac:chgData name="Sanjay" userId="S::sanjay@payrollcloudcorp.com::726dde87-62d1-4e09-82f7-eddcd8320596" providerId="AD" clId="Web-{06518183-8D30-5F8F-E459-48AE5D5921DF}" dt="2023-10-30T10:46:43.487" v="3"/>
          <ac:spMkLst>
            <pc:docMk/>
            <pc:sldMk cId="1455573089" sldId="793"/>
            <ac:spMk id="14" creationId="{8443F893-F5A7-BE51-D4EB-BD65C105BCD7}"/>
          </ac:spMkLst>
        </pc:spChg>
        <pc:spChg chg="del">
          <ac:chgData name="Sanjay" userId="S::sanjay@payrollcloudcorp.com::726dde87-62d1-4e09-82f7-eddcd8320596" providerId="AD" clId="Web-{06518183-8D30-5F8F-E459-48AE5D5921DF}" dt="2023-10-30T10:46:22.283" v="0"/>
          <ac:spMkLst>
            <pc:docMk/>
            <pc:sldMk cId="1455573089" sldId="793"/>
            <ac:spMk id="15" creationId="{64D11B40-B239-A742-F322-51F6D5B0AE6B}"/>
          </ac:spMkLst>
        </pc:spChg>
        <pc:spChg chg="del mod">
          <ac:chgData name="Sanjay" userId="S::sanjay@payrollcloudcorp.com::726dde87-62d1-4e09-82f7-eddcd8320596" providerId="AD" clId="Web-{06518183-8D30-5F8F-E459-48AE5D5921DF}" dt="2023-10-30T10:46:49.581" v="7"/>
          <ac:spMkLst>
            <pc:docMk/>
            <pc:sldMk cId="1455573089" sldId="793"/>
            <ac:spMk id="16" creationId="{5E963A22-3716-013A-4F7F-DBDA3938AEE8}"/>
          </ac:spMkLst>
        </pc:spChg>
        <pc:spChg chg="add">
          <ac:chgData name="Sanjay" userId="S::sanjay@payrollcloudcorp.com::726dde87-62d1-4e09-82f7-eddcd8320596" providerId="AD" clId="Web-{06518183-8D30-5F8F-E459-48AE5D5921DF}" dt="2023-10-30T10:47:11.785" v="11"/>
          <ac:spMkLst>
            <pc:docMk/>
            <pc:sldMk cId="1455573089" sldId="793"/>
            <ac:spMk id="22" creationId="{CAEB3E21-AD98-E20A-5E7C-A8AC3BE99F44}"/>
          </ac:spMkLst>
        </pc:spChg>
        <pc:grpChg chg="add mod">
          <ac:chgData name="Sanjay" userId="S::sanjay@payrollcloudcorp.com::726dde87-62d1-4e09-82f7-eddcd8320596" providerId="AD" clId="Web-{06518183-8D30-5F8F-E459-48AE5D5921DF}" dt="2023-10-30T10:50:04.712" v="29" actId="1076"/>
          <ac:grpSpMkLst>
            <pc:docMk/>
            <pc:sldMk cId="1455573089" sldId="793"/>
            <ac:grpSpMk id="10" creationId="{187E2E3F-BFE9-501F-45E9-29755E4B84C4}"/>
          </ac:grpSpMkLst>
        </pc:grpChg>
        <pc:grpChg chg="add del">
          <ac:chgData name="Sanjay" userId="S::sanjay@payrollcloudcorp.com::726dde87-62d1-4e09-82f7-eddcd8320596" providerId="AD" clId="Web-{06518183-8D30-5F8F-E459-48AE5D5921DF}" dt="2023-10-30T10:46:51.659" v="8"/>
          <ac:grpSpMkLst>
            <pc:docMk/>
            <pc:sldMk cId="1455573089" sldId="793"/>
            <ac:grpSpMk id="20" creationId="{112D2F8C-A50F-F359-F069-4ECC1B4FCDB5}"/>
          </ac:grpSpMkLst>
        </pc:grpChg>
        <pc:picChg chg="add">
          <ac:chgData name="Sanjay" userId="S::sanjay@payrollcloudcorp.com::726dde87-62d1-4e09-82f7-eddcd8320596" providerId="AD" clId="Web-{06518183-8D30-5F8F-E459-48AE5D5921DF}" dt="2023-10-30T10:50:12.166" v="30"/>
          <ac:picMkLst>
            <pc:docMk/>
            <pc:sldMk cId="1455573089" sldId="793"/>
            <ac:picMk id="24" creationId="{D20AA48A-212E-2270-9689-E5140BB09220}"/>
          </ac:picMkLst>
        </pc:picChg>
      </pc:sldChg>
      <pc:sldChg chg="addSp delSp modSp new">
        <pc:chgData name="Sanjay" userId="S::sanjay@payrollcloudcorp.com::726dde87-62d1-4e09-82f7-eddcd8320596" providerId="AD" clId="Web-{06518183-8D30-5F8F-E459-48AE5D5921DF}" dt="2023-10-30T11:06:11.977" v="106"/>
        <pc:sldMkLst>
          <pc:docMk/>
          <pc:sldMk cId="1160994999" sldId="794"/>
        </pc:sldMkLst>
        <pc:spChg chg="add mod">
          <ac:chgData name="Sanjay" userId="S::sanjay@payrollcloudcorp.com::726dde87-62d1-4e09-82f7-eddcd8320596" providerId="AD" clId="Web-{06518183-8D30-5F8F-E459-48AE5D5921DF}" dt="2023-10-30T10:57:38.445" v="65" actId="20577"/>
          <ac:spMkLst>
            <pc:docMk/>
            <pc:sldMk cId="1160994999" sldId="794"/>
            <ac:spMk id="5" creationId="{600F955D-BC6F-109D-F580-01ACD8441693}"/>
          </ac:spMkLst>
        </pc:spChg>
        <pc:spChg chg="add">
          <ac:chgData name="Sanjay" userId="S::sanjay@payrollcloudcorp.com::726dde87-62d1-4e09-82f7-eddcd8320596" providerId="AD" clId="Web-{06518183-8D30-5F8F-E459-48AE5D5921DF}" dt="2023-10-30T10:57:48.805" v="66"/>
          <ac:spMkLst>
            <pc:docMk/>
            <pc:sldMk cId="1160994999" sldId="794"/>
            <ac:spMk id="7" creationId="{634E1D4C-EDE8-CE14-A50B-D38728ADC0C3}"/>
          </ac:spMkLst>
        </pc:spChg>
        <pc:spChg chg="add del">
          <ac:chgData name="Sanjay" userId="S::sanjay@payrollcloudcorp.com::726dde87-62d1-4e09-82f7-eddcd8320596" providerId="AD" clId="Web-{06518183-8D30-5F8F-E459-48AE5D5921DF}" dt="2023-10-30T11:05:45.945" v="104"/>
          <ac:spMkLst>
            <pc:docMk/>
            <pc:sldMk cId="1160994999" sldId="794"/>
            <ac:spMk id="10" creationId="{3E00BE83-65B9-763D-3744-9E67C03B3777}"/>
          </ac:spMkLst>
        </pc:spChg>
        <pc:grpChg chg="add">
          <ac:chgData name="Sanjay" userId="S::sanjay@payrollcloudcorp.com::726dde87-62d1-4e09-82f7-eddcd8320596" providerId="AD" clId="Web-{06518183-8D30-5F8F-E459-48AE5D5921DF}" dt="2023-10-30T11:06:00.664" v="105"/>
          <ac:grpSpMkLst>
            <pc:docMk/>
            <pc:sldMk cId="1160994999" sldId="794"/>
            <ac:grpSpMk id="17" creationId="{B5A2AEF4-85FE-8BE7-1414-34AB28C9891A}"/>
          </ac:grpSpMkLst>
        </pc:grpChg>
        <pc:picChg chg="add del mod">
          <ac:chgData name="Sanjay" userId="S::sanjay@payrollcloudcorp.com::726dde87-62d1-4e09-82f7-eddcd8320596" providerId="AD" clId="Web-{06518183-8D30-5F8F-E459-48AE5D5921DF}" dt="2023-10-30T11:02:39.877" v="71"/>
          <ac:picMkLst>
            <pc:docMk/>
            <pc:sldMk cId="1160994999" sldId="794"/>
            <ac:picMk id="2" creationId="{3FF44AE3-70FA-81C0-9382-50F1E72115C5}"/>
          </ac:picMkLst>
        </pc:picChg>
        <pc:picChg chg="add del mod modCrop">
          <ac:chgData name="Sanjay" userId="S::sanjay@payrollcloudcorp.com::726dde87-62d1-4e09-82f7-eddcd8320596" providerId="AD" clId="Web-{06518183-8D30-5F8F-E459-48AE5D5921DF}" dt="2023-10-30T11:04:09.098" v="88"/>
          <ac:picMkLst>
            <pc:docMk/>
            <pc:sldMk cId="1160994999" sldId="794"/>
            <ac:picMk id="3" creationId="{D3A54301-D881-BB4F-B186-20C01B2EB36F}"/>
          </ac:picMkLst>
        </pc:picChg>
        <pc:picChg chg="add mod">
          <ac:chgData name="Sanjay" userId="S::sanjay@payrollcloudcorp.com::726dde87-62d1-4e09-82f7-eddcd8320596" providerId="AD" clId="Web-{06518183-8D30-5F8F-E459-48AE5D5921DF}" dt="2023-10-30T11:05:28.960" v="102" actId="1076"/>
          <ac:picMkLst>
            <pc:docMk/>
            <pc:sldMk cId="1160994999" sldId="794"/>
            <ac:picMk id="8" creationId="{907B76C9-D3D5-AB87-EEF2-F13E26D3F40D}"/>
          </ac:picMkLst>
        </pc:picChg>
        <pc:picChg chg="add">
          <ac:chgData name="Sanjay" userId="S::sanjay@payrollcloudcorp.com::726dde87-62d1-4e09-82f7-eddcd8320596" providerId="AD" clId="Web-{06518183-8D30-5F8F-E459-48AE5D5921DF}" dt="2023-10-30T11:06:11.977" v="106"/>
          <ac:picMkLst>
            <pc:docMk/>
            <pc:sldMk cId="1160994999" sldId="794"/>
            <ac:picMk id="19" creationId="{1D68A4FF-A329-F00D-DDD8-DE874E1BE028}"/>
          </ac:picMkLst>
        </pc:picChg>
      </pc:sldChg>
    </pc:docChg>
  </pc:docChgLst>
  <pc:docChgLst>
    <pc:chgData name="Vijay NM" userId="S::vijaynm@payrollcloudcorp.com::85ff64d1-9f6d-490a-97d5-63b9c1cbb87f" providerId="AD" clId="Web-{87ADBCFD-2191-497B-AF25-D1E945603F42}"/>
    <pc:docChg chg="modSld">
      <pc:chgData name="Vijay NM" userId="S::vijaynm@payrollcloudcorp.com::85ff64d1-9f6d-490a-97d5-63b9c1cbb87f" providerId="AD" clId="Web-{87ADBCFD-2191-497B-AF25-D1E945603F42}" dt="2024-01-24T05:48:26.447" v="12" actId="20577"/>
      <pc:docMkLst>
        <pc:docMk/>
      </pc:docMkLst>
      <pc:sldChg chg="addSp delSp modSp">
        <pc:chgData name="Vijay NM" userId="S::vijaynm@payrollcloudcorp.com::85ff64d1-9f6d-490a-97d5-63b9c1cbb87f" providerId="AD" clId="Web-{87ADBCFD-2191-497B-AF25-D1E945603F42}" dt="2024-01-24T05:48:12.056" v="6"/>
        <pc:sldMkLst>
          <pc:docMk/>
          <pc:sldMk cId="1455573089" sldId="793"/>
        </pc:sldMkLst>
        <pc:spChg chg="del">
          <ac:chgData name="Vijay NM" userId="S::vijaynm@payrollcloudcorp.com::85ff64d1-9f6d-490a-97d5-63b9c1cbb87f" providerId="AD" clId="Web-{87ADBCFD-2191-497B-AF25-D1E945603F42}" dt="2024-01-24T05:48:12.056" v="6"/>
          <ac:spMkLst>
            <pc:docMk/>
            <pc:sldMk cId="1455573089" sldId="793"/>
            <ac:spMk id="3" creationId="{6CA0D53A-9692-6A47-3C3C-813896C334A4}"/>
          </ac:spMkLst>
        </pc:spChg>
        <pc:spChg chg="add del mod">
          <ac:chgData name="Vijay NM" userId="S::vijaynm@payrollcloudcorp.com::85ff64d1-9f6d-490a-97d5-63b9c1cbb87f" providerId="AD" clId="Web-{87ADBCFD-2191-497B-AF25-D1E945603F42}" dt="2024-01-24T05:48:08.196" v="5" actId="20577"/>
          <ac:spMkLst>
            <pc:docMk/>
            <pc:sldMk cId="1455573089" sldId="793"/>
            <ac:spMk id="5" creationId="{7561FA5F-3995-0EBF-B4DF-2D3B88CE9452}"/>
          </ac:spMkLst>
        </pc:spChg>
      </pc:sldChg>
      <pc:sldChg chg="modSp">
        <pc:chgData name="Vijay NM" userId="S::vijaynm@payrollcloudcorp.com::85ff64d1-9f6d-490a-97d5-63b9c1cbb87f" providerId="AD" clId="Web-{87ADBCFD-2191-497B-AF25-D1E945603F42}" dt="2024-01-24T05:48:15.431" v="8" actId="20577"/>
        <pc:sldMkLst>
          <pc:docMk/>
          <pc:sldMk cId="3417174001" sldId="796"/>
        </pc:sldMkLst>
        <pc:spChg chg="mod">
          <ac:chgData name="Vijay NM" userId="S::vijaynm@payrollcloudcorp.com::85ff64d1-9f6d-490a-97d5-63b9c1cbb87f" providerId="AD" clId="Web-{87ADBCFD-2191-497B-AF25-D1E945603F42}" dt="2024-01-24T05:48:15.431" v="8" actId="20577"/>
          <ac:spMkLst>
            <pc:docMk/>
            <pc:sldMk cId="3417174001" sldId="796"/>
            <ac:spMk id="8" creationId="{5A615F5F-199E-9E52-481E-92CADFC5419D}"/>
          </ac:spMkLst>
        </pc:spChg>
      </pc:sldChg>
      <pc:sldChg chg="modSp">
        <pc:chgData name="Vijay NM" userId="S::vijaynm@payrollcloudcorp.com::85ff64d1-9f6d-490a-97d5-63b9c1cbb87f" providerId="AD" clId="Web-{87ADBCFD-2191-497B-AF25-D1E945603F42}" dt="2024-01-24T05:48:26.447" v="12" actId="20577"/>
        <pc:sldMkLst>
          <pc:docMk/>
          <pc:sldMk cId="2943702695" sldId="797"/>
        </pc:sldMkLst>
        <pc:spChg chg="mod">
          <ac:chgData name="Vijay NM" userId="S::vijaynm@payrollcloudcorp.com::85ff64d1-9f6d-490a-97d5-63b9c1cbb87f" providerId="AD" clId="Web-{87ADBCFD-2191-497B-AF25-D1E945603F42}" dt="2024-01-24T05:48:26.447" v="12" actId="20577"/>
          <ac:spMkLst>
            <pc:docMk/>
            <pc:sldMk cId="2943702695" sldId="797"/>
            <ac:spMk id="4" creationId="{B5AF087F-01DA-A658-52AE-953AFB8425E3}"/>
          </ac:spMkLst>
        </pc:spChg>
      </pc:sldChg>
    </pc:docChg>
  </pc:docChgLst>
  <pc:docChgLst>
    <pc:chgData name="Sanjay" userId="726dde87-62d1-4e09-82f7-eddcd8320596" providerId="ADAL" clId="{1F82E855-0AC9-45A4-93F7-BDCF1F3D739A}"/>
    <pc:docChg chg="custSel modSld">
      <pc:chgData name="Sanjay" userId="726dde87-62d1-4e09-82f7-eddcd8320596" providerId="ADAL" clId="{1F82E855-0AC9-45A4-93F7-BDCF1F3D739A}" dt="2023-11-22T09:36:50.311" v="161" actId="1076"/>
      <pc:docMkLst>
        <pc:docMk/>
      </pc:docMkLst>
      <pc:sldChg chg="modSp mod">
        <pc:chgData name="Sanjay" userId="726dde87-62d1-4e09-82f7-eddcd8320596" providerId="ADAL" clId="{1F82E855-0AC9-45A4-93F7-BDCF1F3D739A}" dt="2023-11-06T09:34:29.498" v="129" actId="313"/>
        <pc:sldMkLst>
          <pc:docMk/>
          <pc:sldMk cId="3124510884" sldId="256"/>
        </pc:sldMkLst>
        <pc:graphicFrameChg chg="modGraphic">
          <ac:chgData name="Sanjay" userId="726dde87-62d1-4e09-82f7-eddcd8320596" providerId="ADAL" clId="{1F82E855-0AC9-45A4-93F7-BDCF1F3D739A}" dt="2023-11-06T09:34:29.498" v="129" actId="313"/>
          <ac:graphicFrameMkLst>
            <pc:docMk/>
            <pc:sldMk cId="3124510884" sldId="256"/>
            <ac:graphicFrameMk id="6" creationId="{E81C1778-2CE5-48E3-B2AB-99B917602EBA}"/>
          </ac:graphicFrameMkLst>
        </pc:graphicFrameChg>
      </pc:sldChg>
      <pc:sldChg chg="modSp mod">
        <pc:chgData name="Sanjay" userId="726dde87-62d1-4e09-82f7-eddcd8320596" providerId="ADAL" clId="{1F82E855-0AC9-45A4-93F7-BDCF1F3D739A}" dt="2023-11-22T09:36:50.311" v="161" actId="1076"/>
        <pc:sldMkLst>
          <pc:docMk/>
          <pc:sldMk cId="741329329" sldId="259"/>
        </pc:sldMkLst>
        <pc:spChg chg="mod">
          <ac:chgData name="Sanjay" userId="726dde87-62d1-4e09-82f7-eddcd8320596" providerId="ADAL" clId="{1F82E855-0AC9-45A4-93F7-BDCF1F3D739A}" dt="2023-11-06T09:39:18.640" v="156" actId="313"/>
          <ac:spMkLst>
            <pc:docMk/>
            <pc:sldMk cId="741329329" sldId="259"/>
            <ac:spMk id="8" creationId="{0B261F0B-FFF6-4342-BB07-313969307530}"/>
          </ac:spMkLst>
        </pc:spChg>
        <pc:picChg chg="mod">
          <ac:chgData name="Sanjay" userId="726dde87-62d1-4e09-82f7-eddcd8320596" providerId="ADAL" clId="{1F82E855-0AC9-45A4-93F7-BDCF1F3D739A}" dt="2023-11-22T09:36:50.311" v="161" actId="1076"/>
          <ac:picMkLst>
            <pc:docMk/>
            <pc:sldMk cId="741329329" sldId="259"/>
            <ac:picMk id="20" creationId="{ECFDD653-859B-439B-A70B-D02E470D5E2A}"/>
          </ac:picMkLst>
        </pc:picChg>
      </pc:sldChg>
      <pc:sldChg chg="modSp mod">
        <pc:chgData name="Sanjay" userId="726dde87-62d1-4e09-82f7-eddcd8320596" providerId="ADAL" clId="{1F82E855-0AC9-45A4-93F7-BDCF1F3D739A}" dt="2023-11-02T11:49:38.764" v="49" actId="1582"/>
        <pc:sldMkLst>
          <pc:docMk/>
          <pc:sldMk cId="1457280838" sldId="260"/>
        </pc:sldMkLst>
        <pc:picChg chg="mod">
          <ac:chgData name="Sanjay" userId="726dde87-62d1-4e09-82f7-eddcd8320596" providerId="ADAL" clId="{1F82E855-0AC9-45A4-93F7-BDCF1F3D739A}" dt="2023-11-02T11:49:38.764" v="49" actId="1582"/>
          <ac:picMkLst>
            <pc:docMk/>
            <pc:sldMk cId="1457280838" sldId="260"/>
            <ac:picMk id="8" creationId="{61FA533A-A6E9-22AE-49CD-343ED3CD1037}"/>
          </ac:picMkLst>
        </pc:picChg>
      </pc:sldChg>
      <pc:sldChg chg="modSp mod">
        <pc:chgData name="Sanjay" userId="726dde87-62d1-4e09-82f7-eddcd8320596" providerId="ADAL" clId="{1F82E855-0AC9-45A4-93F7-BDCF1F3D739A}" dt="2023-11-06T09:35:12.611" v="130" actId="1076"/>
        <pc:sldMkLst>
          <pc:docMk/>
          <pc:sldMk cId="2643976263" sldId="261"/>
        </pc:sldMkLst>
        <pc:spChg chg="mod">
          <ac:chgData name="Sanjay" userId="726dde87-62d1-4e09-82f7-eddcd8320596" providerId="ADAL" clId="{1F82E855-0AC9-45A4-93F7-BDCF1F3D739A}" dt="2023-11-06T09:35:12.611" v="130" actId="1076"/>
          <ac:spMkLst>
            <pc:docMk/>
            <pc:sldMk cId="2643976263" sldId="261"/>
            <ac:spMk id="28" creationId="{E04E99C6-AEDA-4CE1-AEC8-D42B51BD4E5E}"/>
          </ac:spMkLst>
        </pc:spChg>
        <pc:picChg chg="mod">
          <ac:chgData name="Sanjay" userId="726dde87-62d1-4e09-82f7-eddcd8320596" providerId="ADAL" clId="{1F82E855-0AC9-45A4-93F7-BDCF1F3D739A}" dt="2023-11-02T11:56:29.792" v="110" actId="1582"/>
          <ac:picMkLst>
            <pc:docMk/>
            <pc:sldMk cId="2643976263" sldId="261"/>
            <ac:picMk id="7" creationId="{D4D17ED2-845D-9F31-C09B-F1BEEE5E9F51}"/>
          </ac:picMkLst>
        </pc:picChg>
      </pc:sldChg>
      <pc:sldChg chg="modSp mod">
        <pc:chgData name="Sanjay" userId="726dde87-62d1-4e09-82f7-eddcd8320596" providerId="ADAL" clId="{1F82E855-0AC9-45A4-93F7-BDCF1F3D739A}" dt="2023-11-06T09:37:31.338" v="149" actId="1076"/>
        <pc:sldMkLst>
          <pc:docMk/>
          <pc:sldMk cId="1306731083" sldId="792"/>
        </pc:sldMkLst>
        <pc:spChg chg="mod">
          <ac:chgData name="Sanjay" userId="726dde87-62d1-4e09-82f7-eddcd8320596" providerId="ADAL" clId="{1F82E855-0AC9-45A4-93F7-BDCF1F3D739A}" dt="2023-11-06T09:37:18.503" v="148" actId="1076"/>
          <ac:spMkLst>
            <pc:docMk/>
            <pc:sldMk cId="1306731083" sldId="792"/>
            <ac:spMk id="4" creationId="{5AB836A5-D930-4CED-B973-BBDECE4974FD}"/>
          </ac:spMkLst>
        </pc:spChg>
        <pc:spChg chg="mod">
          <ac:chgData name="Sanjay" userId="726dde87-62d1-4e09-82f7-eddcd8320596" providerId="ADAL" clId="{1F82E855-0AC9-45A4-93F7-BDCF1F3D739A}" dt="2023-11-03T09:17:22.841" v="112" actId="14100"/>
          <ac:spMkLst>
            <pc:docMk/>
            <pc:sldMk cId="1306731083" sldId="792"/>
            <ac:spMk id="7" creationId="{B4982518-ACC2-43B7-BB2B-B3E0D5C4C562}"/>
          </ac:spMkLst>
        </pc:spChg>
        <pc:spChg chg="mod">
          <ac:chgData name="Sanjay" userId="726dde87-62d1-4e09-82f7-eddcd8320596" providerId="ADAL" clId="{1F82E855-0AC9-45A4-93F7-BDCF1F3D739A}" dt="2023-11-03T09:17:31.294" v="114" actId="14100"/>
          <ac:spMkLst>
            <pc:docMk/>
            <pc:sldMk cId="1306731083" sldId="792"/>
            <ac:spMk id="8" creationId="{986D48A7-1CAA-49AF-9A16-0294FC823343}"/>
          </ac:spMkLst>
        </pc:spChg>
        <pc:spChg chg="mod">
          <ac:chgData name="Sanjay" userId="726dde87-62d1-4e09-82f7-eddcd8320596" providerId="ADAL" clId="{1F82E855-0AC9-45A4-93F7-BDCF1F3D739A}" dt="2023-11-06T09:35:35.142" v="132" actId="1076"/>
          <ac:spMkLst>
            <pc:docMk/>
            <pc:sldMk cId="1306731083" sldId="792"/>
            <ac:spMk id="11" creationId="{7CA86119-9410-0873-DBB2-E4C37C4AF619}"/>
          </ac:spMkLst>
        </pc:spChg>
        <pc:picChg chg="mod">
          <ac:chgData name="Sanjay" userId="726dde87-62d1-4e09-82f7-eddcd8320596" providerId="ADAL" clId="{1F82E855-0AC9-45A4-93F7-BDCF1F3D739A}" dt="2023-11-06T09:37:31.338" v="149" actId="1076"/>
          <ac:picMkLst>
            <pc:docMk/>
            <pc:sldMk cId="1306731083" sldId="792"/>
            <ac:picMk id="3" creationId="{968F98B1-B8AA-4DBF-843A-5251CD17BE20}"/>
          </ac:picMkLst>
        </pc:picChg>
      </pc:sldChg>
      <pc:sldChg chg="modSp mod">
        <pc:chgData name="Sanjay" userId="726dde87-62d1-4e09-82f7-eddcd8320596" providerId="ADAL" clId="{1F82E855-0AC9-45A4-93F7-BDCF1F3D739A}" dt="2023-11-06T09:37:08.631" v="146" actId="1076"/>
        <pc:sldMkLst>
          <pc:docMk/>
          <pc:sldMk cId="1455573089" sldId="793"/>
        </pc:sldMkLst>
        <pc:spChg chg="mod">
          <ac:chgData name="Sanjay" userId="726dde87-62d1-4e09-82f7-eddcd8320596" providerId="ADAL" clId="{1F82E855-0AC9-45A4-93F7-BDCF1F3D739A}" dt="2023-11-03T09:18:06.805" v="118" actId="1076"/>
          <ac:spMkLst>
            <pc:docMk/>
            <pc:sldMk cId="1455573089" sldId="793"/>
            <ac:spMk id="4" creationId="{0544F80B-60D1-3689-4B65-3A6C4F1DD783}"/>
          </ac:spMkLst>
        </pc:spChg>
        <pc:picChg chg="mod">
          <ac:chgData name="Sanjay" userId="726dde87-62d1-4e09-82f7-eddcd8320596" providerId="ADAL" clId="{1F82E855-0AC9-45A4-93F7-BDCF1F3D739A}" dt="2023-11-02T11:44:20.461" v="23" actId="1582"/>
          <ac:picMkLst>
            <pc:docMk/>
            <pc:sldMk cId="1455573089" sldId="793"/>
            <ac:picMk id="12" creationId="{7FC22279-69D1-B617-02FC-684D6794B971}"/>
          </ac:picMkLst>
        </pc:picChg>
        <pc:picChg chg="mod">
          <ac:chgData name="Sanjay" userId="726dde87-62d1-4e09-82f7-eddcd8320596" providerId="ADAL" clId="{1F82E855-0AC9-45A4-93F7-BDCF1F3D739A}" dt="2023-11-06T09:37:08.631" v="146" actId="1076"/>
          <ac:picMkLst>
            <pc:docMk/>
            <pc:sldMk cId="1455573089" sldId="793"/>
            <ac:picMk id="13" creationId="{543FBCE4-CA5F-6D34-B4F5-9A3AA6A22EE1}"/>
          </ac:picMkLst>
        </pc:picChg>
      </pc:sldChg>
      <pc:sldChg chg="modSp mod">
        <pc:chgData name="Sanjay" userId="726dde87-62d1-4e09-82f7-eddcd8320596" providerId="ADAL" clId="{1F82E855-0AC9-45A4-93F7-BDCF1F3D739A}" dt="2023-11-03T09:18:55.514" v="125" actId="14100"/>
        <pc:sldMkLst>
          <pc:docMk/>
          <pc:sldMk cId="1160994999" sldId="794"/>
        </pc:sldMkLst>
        <pc:spChg chg="mod">
          <ac:chgData name="Sanjay" userId="726dde87-62d1-4e09-82f7-eddcd8320596" providerId="ADAL" clId="{1F82E855-0AC9-45A4-93F7-BDCF1F3D739A}" dt="2023-11-03T09:18:45.185" v="123" actId="14100"/>
          <ac:spMkLst>
            <pc:docMk/>
            <pc:sldMk cId="1160994999" sldId="794"/>
            <ac:spMk id="12" creationId="{D5B82D64-21A8-ED59-B807-76EC2314941A}"/>
          </ac:spMkLst>
        </pc:spChg>
        <pc:spChg chg="mod">
          <ac:chgData name="Sanjay" userId="726dde87-62d1-4e09-82f7-eddcd8320596" providerId="ADAL" clId="{1F82E855-0AC9-45A4-93F7-BDCF1F3D739A}" dt="2023-11-03T09:18:55.514" v="125" actId="14100"/>
          <ac:spMkLst>
            <pc:docMk/>
            <pc:sldMk cId="1160994999" sldId="794"/>
            <ac:spMk id="13" creationId="{04C23B52-D76E-AE9E-42FC-9AA9196FAA49}"/>
          </ac:spMkLst>
        </pc:spChg>
        <pc:picChg chg="mod">
          <ac:chgData name="Sanjay" userId="726dde87-62d1-4e09-82f7-eddcd8320596" providerId="ADAL" clId="{1F82E855-0AC9-45A4-93F7-BDCF1F3D739A}" dt="2023-11-02T11:52:14.196" v="69" actId="1582"/>
          <ac:picMkLst>
            <pc:docMk/>
            <pc:sldMk cId="1160994999" sldId="794"/>
            <ac:picMk id="2" creationId="{EDEBB631-5887-14EC-A48C-CEFE54F8D34D}"/>
          </ac:picMkLst>
        </pc:picChg>
        <pc:picChg chg="mod">
          <ac:chgData name="Sanjay" userId="726dde87-62d1-4e09-82f7-eddcd8320596" providerId="ADAL" clId="{1F82E855-0AC9-45A4-93F7-BDCF1F3D739A}" dt="2023-11-02T11:52:32.460" v="73" actId="1582"/>
          <ac:picMkLst>
            <pc:docMk/>
            <pc:sldMk cId="1160994999" sldId="794"/>
            <ac:picMk id="8" creationId="{907B76C9-D3D5-AB87-EEF2-F13E26D3F40D}"/>
          </ac:picMkLst>
        </pc:picChg>
      </pc:sldChg>
      <pc:sldChg chg="modSp mod">
        <pc:chgData name="Sanjay" userId="726dde87-62d1-4e09-82f7-eddcd8320596" providerId="ADAL" clId="{1F82E855-0AC9-45A4-93F7-BDCF1F3D739A}" dt="2023-11-02T11:53:10.263" v="81" actId="1582"/>
        <pc:sldMkLst>
          <pc:docMk/>
          <pc:sldMk cId="1707847256" sldId="795"/>
        </pc:sldMkLst>
        <pc:picChg chg="mod">
          <ac:chgData name="Sanjay" userId="726dde87-62d1-4e09-82f7-eddcd8320596" providerId="ADAL" clId="{1F82E855-0AC9-45A4-93F7-BDCF1F3D739A}" dt="2023-11-02T11:52:56.806" v="77" actId="1582"/>
          <ac:picMkLst>
            <pc:docMk/>
            <pc:sldMk cId="1707847256" sldId="795"/>
            <ac:picMk id="2" creationId="{F61399AD-C247-6C01-0363-97CAEF176C05}"/>
          </ac:picMkLst>
        </pc:picChg>
        <pc:picChg chg="mod">
          <ac:chgData name="Sanjay" userId="726dde87-62d1-4e09-82f7-eddcd8320596" providerId="ADAL" clId="{1F82E855-0AC9-45A4-93F7-BDCF1F3D739A}" dt="2023-11-02T11:53:10.263" v="81" actId="1582"/>
          <ac:picMkLst>
            <pc:docMk/>
            <pc:sldMk cId="1707847256" sldId="795"/>
            <ac:picMk id="7" creationId="{EE4A466D-25D1-92BA-F6F5-E5DB9C2C9FBD}"/>
          </ac:picMkLst>
        </pc:picChg>
      </pc:sldChg>
      <pc:sldChg chg="modSp mod">
        <pc:chgData name="Sanjay" userId="726dde87-62d1-4e09-82f7-eddcd8320596" providerId="ADAL" clId="{1F82E855-0AC9-45A4-93F7-BDCF1F3D739A}" dt="2023-11-06T09:37:03.937" v="145" actId="1076"/>
        <pc:sldMkLst>
          <pc:docMk/>
          <pc:sldMk cId="3417174001" sldId="796"/>
        </pc:sldMkLst>
        <pc:picChg chg="mod">
          <ac:chgData name="Sanjay" userId="726dde87-62d1-4e09-82f7-eddcd8320596" providerId="ADAL" clId="{1F82E855-0AC9-45A4-93F7-BDCF1F3D739A}" dt="2023-11-06T09:36:52.603" v="143" actId="1076"/>
          <ac:picMkLst>
            <pc:docMk/>
            <pc:sldMk cId="3417174001" sldId="796"/>
            <ac:picMk id="2" creationId="{E5309DE7-0BB2-5367-A597-A487D48A0272}"/>
          </ac:picMkLst>
        </pc:picChg>
        <pc:picChg chg="mod">
          <ac:chgData name="Sanjay" userId="726dde87-62d1-4e09-82f7-eddcd8320596" providerId="ADAL" clId="{1F82E855-0AC9-45A4-93F7-BDCF1F3D739A}" dt="2023-11-06T09:37:03.937" v="145" actId="1076"/>
          <ac:picMkLst>
            <pc:docMk/>
            <pc:sldMk cId="3417174001" sldId="796"/>
            <ac:picMk id="6" creationId="{504B7C1A-FB8E-1C02-4AC0-7B61F6D7E4B1}"/>
          </ac:picMkLst>
        </pc:picChg>
      </pc:sldChg>
      <pc:sldChg chg="modSp mod">
        <pc:chgData name="Sanjay" userId="726dde87-62d1-4e09-82f7-eddcd8320596" providerId="ADAL" clId="{1F82E855-0AC9-45A4-93F7-BDCF1F3D739A}" dt="2023-11-06T09:38:13.649" v="153" actId="1076"/>
        <pc:sldMkLst>
          <pc:docMk/>
          <pc:sldMk cId="2943702695" sldId="797"/>
        </pc:sldMkLst>
        <pc:spChg chg="mod">
          <ac:chgData name="Sanjay" userId="726dde87-62d1-4e09-82f7-eddcd8320596" providerId="ADAL" clId="{1F82E855-0AC9-45A4-93F7-BDCF1F3D739A}" dt="2023-11-03T09:18:31.849" v="121" actId="14100"/>
          <ac:spMkLst>
            <pc:docMk/>
            <pc:sldMk cId="2943702695" sldId="797"/>
            <ac:spMk id="10" creationId="{6F0AD402-B43C-10AC-38A4-17ADE56D8178}"/>
          </ac:spMkLst>
        </pc:spChg>
        <pc:spChg chg="mod">
          <ac:chgData name="Sanjay" userId="726dde87-62d1-4e09-82f7-eddcd8320596" providerId="ADAL" clId="{1F82E855-0AC9-45A4-93F7-BDCF1F3D739A}" dt="2023-11-03T09:18:23.886" v="120" actId="14100"/>
          <ac:spMkLst>
            <pc:docMk/>
            <pc:sldMk cId="2943702695" sldId="797"/>
            <ac:spMk id="11" creationId="{254F82A3-22C4-4902-90A3-1C833EA5CBF7}"/>
          </ac:spMkLst>
        </pc:spChg>
        <pc:spChg chg="mod">
          <ac:chgData name="Sanjay" userId="726dde87-62d1-4e09-82f7-eddcd8320596" providerId="ADAL" clId="{1F82E855-0AC9-45A4-93F7-BDCF1F3D739A}" dt="2023-11-06T09:38:13.649" v="153" actId="1076"/>
          <ac:spMkLst>
            <pc:docMk/>
            <pc:sldMk cId="2943702695" sldId="797"/>
            <ac:spMk id="15" creationId="{63034C24-C295-9C4E-DE35-04E3B6855AD1}"/>
          </ac:spMkLst>
        </pc:spChg>
        <pc:spChg chg="mod">
          <ac:chgData name="Sanjay" userId="726dde87-62d1-4e09-82f7-eddcd8320596" providerId="ADAL" clId="{1F82E855-0AC9-45A4-93F7-BDCF1F3D739A}" dt="2023-11-06T09:38:07.603" v="152" actId="1076"/>
          <ac:spMkLst>
            <pc:docMk/>
            <pc:sldMk cId="2943702695" sldId="797"/>
            <ac:spMk id="18" creationId="{097D289B-50B1-49F8-745C-6465EF826F0B}"/>
          </ac:spMkLst>
        </pc:spChg>
        <pc:picChg chg="mod">
          <ac:chgData name="Sanjay" userId="726dde87-62d1-4e09-82f7-eddcd8320596" providerId="ADAL" clId="{1F82E855-0AC9-45A4-93F7-BDCF1F3D739A}" dt="2023-11-02T11:54:29.741" v="95" actId="1076"/>
          <ac:picMkLst>
            <pc:docMk/>
            <pc:sldMk cId="2943702695" sldId="797"/>
            <ac:picMk id="2" creationId="{36723A54-615C-C199-EC3E-61F97EC7CEA7}"/>
          </ac:picMkLst>
        </pc:picChg>
        <pc:picChg chg="mod">
          <ac:chgData name="Sanjay" userId="726dde87-62d1-4e09-82f7-eddcd8320596" providerId="ADAL" clId="{1F82E855-0AC9-45A4-93F7-BDCF1F3D739A}" dt="2023-11-06T09:37:46.078" v="150" actId="1076"/>
          <ac:picMkLst>
            <pc:docMk/>
            <pc:sldMk cId="2943702695" sldId="797"/>
            <ac:picMk id="19" creationId="{28B16998-388B-31A1-D0DC-C0817206C395}"/>
          </ac:picMkLst>
        </pc:picChg>
      </pc:sldChg>
      <pc:sldChg chg="modSp mod">
        <pc:chgData name="Sanjay" userId="726dde87-62d1-4e09-82f7-eddcd8320596" providerId="ADAL" clId="{1F82E855-0AC9-45A4-93F7-BDCF1F3D739A}" dt="2023-11-03T09:19:15.220" v="128" actId="14100"/>
        <pc:sldMkLst>
          <pc:docMk/>
          <pc:sldMk cId="688733459" sldId="798"/>
        </pc:sldMkLst>
        <pc:spChg chg="mod">
          <ac:chgData name="Sanjay" userId="726dde87-62d1-4e09-82f7-eddcd8320596" providerId="ADAL" clId="{1F82E855-0AC9-45A4-93F7-BDCF1F3D739A}" dt="2023-11-03T09:19:10.596" v="127" actId="14100"/>
          <ac:spMkLst>
            <pc:docMk/>
            <pc:sldMk cId="688733459" sldId="798"/>
            <ac:spMk id="14" creationId="{0C6AD056-F3F2-4CE7-0534-8937329700D3}"/>
          </ac:spMkLst>
        </pc:spChg>
        <pc:spChg chg="mod">
          <ac:chgData name="Sanjay" userId="726dde87-62d1-4e09-82f7-eddcd8320596" providerId="ADAL" clId="{1F82E855-0AC9-45A4-93F7-BDCF1F3D739A}" dt="2023-11-03T09:19:15.220" v="128" actId="14100"/>
          <ac:spMkLst>
            <pc:docMk/>
            <pc:sldMk cId="688733459" sldId="798"/>
            <ac:spMk id="17" creationId="{56A8EFCA-68FC-23AE-A65F-028C29C83E22}"/>
          </ac:spMkLst>
        </pc:spChg>
        <pc:picChg chg="mod">
          <ac:chgData name="Sanjay" userId="726dde87-62d1-4e09-82f7-eddcd8320596" providerId="ADAL" clId="{1F82E855-0AC9-45A4-93F7-BDCF1F3D739A}" dt="2023-11-02T11:53:31.205" v="85" actId="1582"/>
          <ac:picMkLst>
            <pc:docMk/>
            <pc:sldMk cId="688733459" sldId="798"/>
            <ac:picMk id="7" creationId="{5F25D1F8-CFFE-D7C2-7848-45173D4A59CA}"/>
          </ac:picMkLst>
        </pc:picChg>
        <pc:picChg chg="mod">
          <ac:chgData name="Sanjay" userId="726dde87-62d1-4e09-82f7-eddcd8320596" providerId="ADAL" clId="{1F82E855-0AC9-45A4-93F7-BDCF1F3D739A}" dt="2023-11-02T11:53:43.545" v="89" actId="14861"/>
          <ac:picMkLst>
            <pc:docMk/>
            <pc:sldMk cId="688733459" sldId="798"/>
            <ac:picMk id="8" creationId="{116FD1FC-E2C2-F27B-CD66-46E998960BD0}"/>
          </ac:picMkLst>
        </pc:picChg>
      </pc:sldChg>
      <pc:sldChg chg="modSp mod">
        <pc:chgData name="Sanjay" userId="726dde87-62d1-4e09-82f7-eddcd8320596" providerId="ADAL" clId="{1F82E855-0AC9-45A4-93F7-BDCF1F3D739A}" dt="2023-11-02T11:54:06.925" v="93" actId="1582"/>
        <pc:sldMkLst>
          <pc:docMk/>
          <pc:sldMk cId="1658233116" sldId="799"/>
        </pc:sldMkLst>
        <pc:picChg chg="mod">
          <ac:chgData name="Sanjay" userId="726dde87-62d1-4e09-82f7-eddcd8320596" providerId="ADAL" clId="{1F82E855-0AC9-45A4-93F7-BDCF1F3D739A}" dt="2023-11-02T11:54:06.925" v="93" actId="1582"/>
          <ac:picMkLst>
            <pc:docMk/>
            <pc:sldMk cId="1658233116" sldId="799"/>
            <ac:picMk id="2" creationId="{CA59E487-2C28-C8E0-6CE0-F608D496D644}"/>
          </ac:picMkLst>
        </pc:picChg>
      </pc:sldChg>
      <pc:sldChg chg="modSp mod">
        <pc:chgData name="Sanjay" userId="726dde87-62d1-4e09-82f7-eddcd8320596" providerId="ADAL" clId="{1F82E855-0AC9-45A4-93F7-BDCF1F3D739A}" dt="2023-11-06T09:40:10.055" v="159" actId="1362"/>
        <pc:sldMkLst>
          <pc:docMk/>
          <pc:sldMk cId="99613284" sldId="800"/>
        </pc:sldMkLst>
        <pc:grpChg chg="mod">
          <ac:chgData name="Sanjay" userId="726dde87-62d1-4e09-82f7-eddcd8320596" providerId="ADAL" clId="{1F82E855-0AC9-45A4-93F7-BDCF1F3D739A}" dt="2023-11-06T09:35:54.149" v="134" actId="14861"/>
          <ac:grpSpMkLst>
            <pc:docMk/>
            <pc:sldMk cId="99613284" sldId="800"/>
            <ac:grpSpMk id="11" creationId="{4334DA79-DAE9-DE23-30CF-A51DD1D3F570}"/>
          </ac:grpSpMkLst>
        </pc:grpChg>
        <pc:grpChg chg="mod">
          <ac:chgData name="Sanjay" userId="726dde87-62d1-4e09-82f7-eddcd8320596" providerId="ADAL" clId="{1F82E855-0AC9-45A4-93F7-BDCF1F3D739A}" dt="2023-11-06T09:37:14.559" v="147" actId="1076"/>
          <ac:grpSpMkLst>
            <pc:docMk/>
            <pc:sldMk cId="99613284" sldId="800"/>
            <ac:grpSpMk id="16" creationId="{EA0A2CAB-03B1-DDF1-5B5D-862A6E5C0841}"/>
          </ac:grpSpMkLst>
        </pc:grpChg>
        <pc:picChg chg="mod">
          <ac:chgData name="Sanjay" userId="726dde87-62d1-4e09-82f7-eddcd8320596" providerId="ADAL" clId="{1F82E855-0AC9-45A4-93F7-BDCF1F3D739A}" dt="2023-11-06T09:36:13.353" v="138" actId="1582"/>
          <ac:picMkLst>
            <pc:docMk/>
            <pc:sldMk cId="99613284" sldId="800"/>
            <ac:picMk id="2" creationId="{BCC097B1-4827-6C58-4F94-36A7EE3B96A4}"/>
          </ac:picMkLst>
        </pc:picChg>
        <pc:picChg chg="mod">
          <ac:chgData name="Sanjay" userId="726dde87-62d1-4e09-82f7-eddcd8320596" providerId="ADAL" clId="{1F82E855-0AC9-45A4-93F7-BDCF1F3D739A}" dt="2023-11-06T09:36:21.433" v="140" actId="1582"/>
          <ac:picMkLst>
            <pc:docMk/>
            <pc:sldMk cId="99613284" sldId="800"/>
            <ac:picMk id="3" creationId="{15E1B889-4F1B-7E82-6CB9-06909F14BECE}"/>
          </ac:picMkLst>
        </pc:picChg>
        <pc:picChg chg="mod">
          <ac:chgData name="Sanjay" userId="726dde87-62d1-4e09-82f7-eddcd8320596" providerId="ADAL" clId="{1F82E855-0AC9-45A4-93F7-BDCF1F3D739A}" dt="2023-11-06T09:39:52.917" v="157" actId="1362"/>
          <ac:picMkLst>
            <pc:docMk/>
            <pc:sldMk cId="99613284" sldId="800"/>
            <ac:picMk id="4" creationId="{5D33BE99-9967-9068-5D11-C401F5939F32}"/>
          </ac:picMkLst>
        </pc:picChg>
        <pc:picChg chg="mod">
          <ac:chgData name="Sanjay" userId="726dde87-62d1-4e09-82f7-eddcd8320596" providerId="ADAL" clId="{1F82E855-0AC9-45A4-93F7-BDCF1F3D739A}" dt="2023-11-06T09:40:01.716" v="158" actId="1362"/>
          <ac:picMkLst>
            <pc:docMk/>
            <pc:sldMk cId="99613284" sldId="800"/>
            <ac:picMk id="14" creationId="{EA867FB4-CE7A-14DA-BAE8-BB9AB0906974}"/>
          </ac:picMkLst>
        </pc:picChg>
        <pc:picChg chg="mod">
          <ac:chgData name="Sanjay" userId="726dde87-62d1-4e09-82f7-eddcd8320596" providerId="ADAL" clId="{1F82E855-0AC9-45A4-93F7-BDCF1F3D739A}" dt="2023-11-06T09:40:10.055" v="159" actId="1362"/>
          <ac:picMkLst>
            <pc:docMk/>
            <pc:sldMk cId="99613284" sldId="800"/>
            <ac:picMk id="15" creationId="{78D63484-E17A-16BC-3CD7-CC0157F41E9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0ED7D2-A420-46A0-9FA3-963158D11880}" type="datetimeFigureOut">
              <a:rPr lang="en-US" smtClean="0"/>
              <a:t>1/23/2024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F22F92-D9DF-4C81-936B-0D095191D0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61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/>
              <a:t>Add page </a:t>
            </a:r>
            <a:r>
              <a:rPr lang="en-US" err="1"/>
              <a:t>no.s</a:t>
            </a:r>
            <a:endParaRPr lang="en-US"/>
          </a:p>
          <a:p>
            <a:pPr marL="228600" indent="-228600">
              <a:buAutoNum type="arabicPeriod"/>
            </a:pPr>
            <a:r>
              <a:rPr lang="en-US"/>
              <a:t>Linking to the right slides ( last 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EE95AC1-D133-4A43-9054-FB93C6B480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1654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Since we addressed all the challenges lets have an Overview of information flow and the corresponding user journeys in the proposed solution.</a:t>
            </a:r>
          </a:p>
          <a:p>
            <a:endParaRPr lang="en-US"/>
          </a:p>
          <a:p>
            <a:r>
              <a:rPr lang="en-US"/>
              <a:t>From Payroll managers perspective: all the details I have demonstrated in the previous slides are input within Oracle Cloud HCM be it PTO Leaves, Allowances, Bank details, bonuses , new hires or leavers. Everything automatically syncs to </a:t>
            </a:r>
            <a:r>
              <a:rPr lang="en-US" err="1"/>
              <a:t>Easypay</a:t>
            </a:r>
            <a:r>
              <a:rPr lang="en-US"/>
              <a:t> and then all these info is transferred to ADP, RSM via semi automatic tools by PCL. </a:t>
            </a:r>
            <a:br>
              <a:rPr lang="en-US"/>
            </a:br>
            <a:br>
              <a:rPr lang="en-US"/>
            </a:br>
            <a:r>
              <a:rPr lang="en-US">
                <a:sym typeface="Wingdings" panose="05000000000000000000" pitchFamily="2" charset="2"/>
              </a:rPr>
              <a:t>Before moving ahead , I would like to highlight that there are no efforts required from </a:t>
            </a:r>
            <a:r>
              <a:rPr lang="en-US" err="1">
                <a:sym typeface="Wingdings" panose="05000000000000000000" pitchFamily="2" charset="2"/>
              </a:rPr>
              <a:t>Resolian</a:t>
            </a:r>
            <a:r>
              <a:rPr lang="en-US">
                <a:sym typeface="Wingdings" panose="05000000000000000000" pitchFamily="2" charset="2"/>
              </a:rPr>
              <a:t> team in this entire process.</a:t>
            </a:r>
            <a:br>
              <a:rPr lang="en-US">
                <a:sym typeface="Wingdings" panose="05000000000000000000" pitchFamily="2" charset="2"/>
              </a:rPr>
            </a:br>
            <a:endParaRPr lang="en-US"/>
          </a:p>
          <a:p>
            <a:r>
              <a:rPr lang="en-US"/>
              <a:t>In this whole journey as explained now, </a:t>
            </a:r>
          </a:p>
          <a:p>
            <a:pPr marL="228600" indent="-228600">
              <a:buAutoNum type="arabicParenR"/>
            </a:pPr>
            <a:r>
              <a:rPr lang="en-US"/>
              <a:t>We are utilizing the Oracle Functionalities of storing all this information, hence convivence of entering information just in Oracle Cloud HCM. </a:t>
            </a:r>
          </a:p>
          <a:p>
            <a:pPr marL="228600" indent="-228600">
              <a:buAutoNum type="arabicParenR"/>
            </a:pPr>
            <a:r>
              <a:rPr lang="en-US"/>
              <a:t>No manual addition of information, no double entries, no double check required all resulting in reduction of burden on the payroll team</a:t>
            </a:r>
          </a:p>
          <a:p>
            <a:pPr marL="0" indent="0">
              <a:buNone/>
            </a:pPr>
            <a:br>
              <a:rPr lang="en-US"/>
            </a:br>
            <a:endParaRPr lang="en-US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en-US">
                <a:sym typeface="Wingdings" panose="05000000000000000000" pitchFamily="2" charset="2"/>
              </a:rPr>
              <a:t>Also, PCL would be providing advanced personalized global and country level reports as per </a:t>
            </a:r>
            <a:r>
              <a:rPr lang="en-US" err="1">
                <a:sym typeface="Wingdings" panose="05000000000000000000" pitchFamily="2" charset="2"/>
              </a:rPr>
              <a:t>Resolian</a:t>
            </a:r>
            <a:r>
              <a:rPr lang="en-US">
                <a:sym typeface="Wingdings" panose="05000000000000000000" pitchFamily="2" charset="2"/>
              </a:rPr>
              <a:t> requirements </a:t>
            </a:r>
            <a:br>
              <a:rPr lang="en-US">
                <a:sym typeface="Wingdings" panose="05000000000000000000" pitchFamily="2" charset="2"/>
              </a:rPr>
            </a:br>
            <a:endParaRPr lang="en-US"/>
          </a:p>
          <a:p>
            <a:pPr marL="0" indent="0">
              <a:buNone/>
            </a:pPr>
            <a:r>
              <a:rPr lang="en-US"/>
              <a:t>Now moving to </a:t>
            </a:r>
            <a:r>
              <a:rPr lang="en-US" err="1"/>
              <a:t>payslip</a:t>
            </a:r>
            <a:r>
              <a:rPr lang="en-US"/>
              <a:t> and payroll documents transfer functionality,  </a:t>
            </a:r>
            <a:r>
              <a:rPr lang="en-US" err="1"/>
              <a:t>payslips</a:t>
            </a:r>
            <a:r>
              <a:rPr lang="en-US"/>
              <a:t> from payroll systems get transferred to </a:t>
            </a:r>
            <a:r>
              <a:rPr lang="en-US" err="1"/>
              <a:t>Easypay</a:t>
            </a:r>
            <a:r>
              <a:rPr lang="en-US"/>
              <a:t> and then synced with Oracle HCM, which .. Emp. Acc </a:t>
            </a:r>
            <a:r>
              <a:rPr lang="en-US">
                <a:sym typeface="Wingdings" panose="05000000000000000000" pitchFamily="2" charset="2"/>
              </a:rPr>
              <a:t> enhances emp experience</a:t>
            </a:r>
          </a:p>
          <a:p>
            <a:pPr marL="0" indent="0">
              <a:buNone/>
            </a:pPr>
            <a:br>
              <a:rPr lang="en-US">
                <a:sym typeface="Wingdings" panose="05000000000000000000" pitchFamily="2" charset="2"/>
              </a:rPr>
            </a:br>
            <a:br>
              <a:rPr lang="en-US">
                <a:sym typeface="Wingdings" panose="05000000000000000000" pitchFamily="2" charset="2"/>
              </a:rPr>
            </a:br>
            <a:r>
              <a:rPr lang="en-US">
                <a:sym typeface="Wingdings" panose="05000000000000000000" pitchFamily="2" charset="2"/>
              </a:rPr>
              <a:t>Are there any doubts regarding the solution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B72581-B53E-41F5-A45B-37A6D4CF0C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000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Analytics at the end </a:t>
            </a:r>
            <a:r>
              <a:rPr lang="en-US">
                <a:sym typeface="Wingdings" panose="05000000000000000000" pitchFamily="2" charset="2"/>
              </a:rPr>
              <a:t> ( management analytics on payroll costs, absences ) + add detailed steps ( to show lot of job is automated )  seamless </a:t>
            </a:r>
          </a:p>
          <a:p>
            <a:r>
              <a:rPr lang="en-US">
                <a:sym typeface="Wingdings" panose="05000000000000000000" pitchFamily="2" charset="2"/>
              </a:rPr>
              <a:t>Mention about the services are being offered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FE223A-D2FC-4761-92C5-D045923857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202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Reset picture &gt; Reflected rounded rectangle &gt;&gt; picture effects &gt; no reflection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EF22F92-D9DF-4C81-936B-0D095191D0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8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559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962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912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947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412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843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1456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972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7371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2197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48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sv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5" Type="http://schemas.openxmlformats.org/officeDocument/2006/relationships/image" Target="../media/image62.png"/><Relationship Id="rId10" Type="http://schemas.openxmlformats.org/officeDocument/2006/relationships/image" Target="../media/image57.svg"/><Relationship Id="rId4" Type="http://schemas.openxmlformats.org/officeDocument/2006/relationships/image" Target="../media/image51.svg"/><Relationship Id="rId9" Type="http://schemas.openxmlformats.org/officeDocument/2006/relationships/image" Target="../media/image56.png"/><Relationship Id="rId14" Type="http://schemas.openxmlformats.org/officeDocument/2006/relationships/image" Target="../media/image61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hyperlink" Target="https://payrollcloudcorp1.sharepoint.com/:p:/s/ShiftSchedule/ERVXPc1-uGFHsQVcJwiI3OMBeONz5oxY-IHpH9WC2faX1g?e=IlrVbk&amp;nav=eyJzSWQiOjI2MSwiY0lkIjoyNjQzOTc2MjYzfQ" TargetMode="External"/><Relationship Id="rId4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D7F90-0770-0064-CD23-4BA2D99D5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Tuesday, February 2, 20XX</a:t>
            </a:r>
          </a:p>
        </p:txBody>
      </p:sp>
      <p:pic>
        <p:nvPicPr>
          <p:cNvPr id="2" name="Picture 1" descr="A person and person looking at a computer&#10;&#10;Description automatically generated">
            <a:extLst>
              <a:ext uri="{FF2B5EF4-FFF2-40B4-BE49-F238E27FC236}">
                <a16:creationId xmlns:a16="http://schemas.microsoft.com/office/drawing/2014/main" id="{A7C03136-F9DD-7605-ECFB-23E482B5EC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"/>
            <a:ext cx="12191998" cy="6854525"/>
          </a:xfrm>
          <a:prstGeom prst="rect">
            <a:avLst/>
          </a:prstGeom>
        </p:spPr>
      </p:pic>
      <p:pic>
        <p:nvPicPr>
          <p:cNvPr id="3" name="Picture 2" descr="A white text on a black background&#10;&#10;Description automatically generated">
            <a:extLst>
              <a:ext uri="{FF2B5EF4-FFF2-40B4-BE49-F238E27FC236}">
                <a16:creationId xmlns:a16="http://schemas.microsoft.com/office/drawing/2014/main" id="{27E3034F-0FE3-9E83-5588-EDB6455D31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495" y="934130"/>
            <a:ext cx="1838325" cy="657225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C8D821DE-8B48-CE56-4E76-8A7915898A1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90882" y="900792"/>
            <a:ext cx="2647950" cy="723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407BDC-4A58-B849-0EB8-E89EDEE52701}"/>
              </a:ext>
            </a:extLst>
          </p:cNvPr>
          <p:cNvSpPr txBox="1"/>
          <p:nvPr/>
        </p:nvSpPr>
        <p:spPr>
          <a:xfrm>
            <a:off x="1018495" y="2414423"/>
            <a:ext cx="7062652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5400" b="1">
                <a:solidFill>
                  <a:schemeClr val="bg1"/>
                </a:solidFill>
                <a:latin typeface="Helvetica"/>
                <a:cs typeface="Helvetica"/>
              </a:rPr>
              <a:t>Easypay Global Payroll Solution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2A8CAF7-927E-509F-F8D1-DFF41B535623}"/>
              </a:ext>
            </a:extLst>
          </p:cNvPr>
          <p:cNvSpPr txBox="1"/>
          <p:nvPr/>
        </p:nvSpPr>
        <p:spPr>
          <a:xfrm>
            <a:off x="1020840" y="4253467"/>
            <a:ext cx="5281486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800" i="1">
                <a:solidFill>
                  <a:schemeClr val="bg1"/>
                </a:solidFill>
                <a:latin typeface="Adobe Devanagari" panose="02040503050201020203" pitchFamily="18" charset="0"/>
                <a:cs typeface="Adobe Devanagari" panose="02040503050201020203" pitchFamily="18" charset="0"/>
              </a:rPr>
              <a:t>Make Your Global Payroll Effortless</a:t>
            </a:r>
            <a:endParaRPr lang="en-US">
              <a:solidFill>
                <a:schemeClr val="bg1"/>
              </a:solidFill>
              <a:latin typeface="Adobe Devanagari" panose="02040503050201020203" pitchFamily="18" charset="0"/>
              <a:cs typeface="Adobe Devanagari" panose="02040503050201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6180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4334DA79-DAE9-DE23-30CF-A51DD1D3F570}"/>
              </a:ext>
            </a:extLst>
          </p:cNvPr>
          <p:cNvGrpSpPr/>
          <p:nvPr/>
        </p:nvGrpSpPr>
        <p:grpSpPr>
          <a:xfrm>
            <a:off x="4745255" y="2098020"/>
            <a:ext cx="6576276" cy="1963841"/>
            <a:chOff x="5550477" y="2171888"/>
            <a:chExt cx="5879532" cy="1564929"/>
          </a:xfrm>
          <a:effectLst/>
        </p:grpSpPr>
        <p:pic>
          <p:nvPicPr>
            <p:cNvPr id="2" name="Picture 1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CC097B1-4827-6C58-4F94-36A7EE3B96A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3693" t="6588" r="-142" b="50824"/>
            <a:stretch/>
          </p:blipFill>
          <p:spPr>
            <a:xfrm>
              <a:off x="5550477" y="2171888"/>
              <a:ext cx="5879532" cy="1564929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5D33BE99-9967-9068-5D11-C401F5939F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2720" y="2780670"/>
              <a:ext cx="778797" cy="96706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F80F3D-13D1-0583-1FFC-E75BADDBBE7F}"/>
              </a:ext>
            </a:extLst>
          </p:cNvPr>
          <p:cNvSpPr txBox="1"/>
          <p:nvPr/>
        </p:nvSpPr>
        <p:spPr>
          <a:xfrm>
            <a:off x="743368" y="416696"/>
            <a:ext cx="8678487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Helvetica"/>
                <a:ea typeface="Calibri"/>
                <a:cs typeface="Helvetica"/>
              </a:rPr>
              <a:t>Views employees enrolled in different pension schemes</a:t>
            </a:r>
            <a:endParaRPr lang="en-US" sz="3600" b="1" dirty="0">
              <a:ea typeface="Calibri"/>
              <a:cs typeface="Calibri"/>
            </a:endParaRPr>
          </a:p>
          <a:p>
            <a:endParaRPr lang="en-US" sz="3600" b="1" dirty="0">
              <a:latin typeface="Helvetica"/>
              <a:ea typeface="Calibri"/>
              <a:cs typeface="Calibri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ED2F585-AB06-06ED-3F79-DC255502B25A}"/>
              </a:ext>
            </a:extLst>
          </p:cNvPr>
          <p:cNvSpPr/>
          <p:nvPr/>
        </p:nvSpPr>
        <p:spPr>
          <a:xfrm>
            <a:off x="855537" y="1860186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A profile of a person&#10;&#10;Description automatically generated">
            <a:extLst>
              <a:ext uri="{FF2B5EF4-FFF2-40B4-BE49-F238E27FC236}">
                <a16:creationId xmlns:a16="http://schemas.microsoft.com/office/drawing/2014/main" id="{2115303D-B5BA-C517-5B1C-4045F6617BF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26352" r="50107" b="49405"/>
          <a:stretch/>
        </p:blipFill>
        <p:spPr>
          <a:xfrm>
            <a:off x="743368" y="2070448"/>
            <a:ext cx="848137" cy="862613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EA0A2CAB-03B1-DDF1-5B5D-862A6E5C0841}"/>
              </a:ext>
            </a:extLst>
          </p:cNvPr>
          <p:cNvGrpSpPr/>
          <p:nvPr/>
        </p:nvGrpSpPr>
        <p:grpSpPr>
          <a:xfrm>
            <a:off x="5889193" y="3543792"/>
            <a:ext cx="5349548" cy="1894482"/>
            <a:chOff x="6226017" y="3964229"/>
            <a:chExt cx="5205051" cy="1800481"/>
          </a:xfrm>
          <a:effectLst/>
        </p:grpSpPr>
        <p:pic>
          <p:nvPicPr>
            <p:cNvPr id="3" name="Picture 2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15E1B889-4F1B-7E82-6CB9-06909F14BE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l="282" t="3052" r="1975" b="40610"/>
            <a:stretch/>
          </p:blipFill>
          <p:spPr>
            <a:xfrm>
              <a:off x="6226017" y="3964229"/>
              <a:ext cx="5205051" cy="1800481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 w="76200">
              <a:solidFill>
                <a:schemeClr val="bg1">
                  <a:lumMod val="85000"/>
                </a:schemeClr>
              </a:solidFill>
            </a:ln>
            <a:effectLst/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A867FB4-CE7A-14DA-BAE8-BB9AB09069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4789" b="-17647"/>
            <a:stretch/>
          </p:blipFill>
          <p:spPr>
            <a:xfrm>
              <a:off x="7594181" y="4666504"/>
              <a:ext cx="196713" cy="790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8D63484-E17A-16BC-3CD7-CC0157F41E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4789" b="-17647"/>
            <a:stretch/>
          </p:blipFill>
          <p:spPr>
            <a:xfrm>
              <a:off x="6314596" y="4673692"/>
              <a:ext cx="196713" cy="79034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C1140D1-309D-CB10-DF7D-30079727966F}"/>
              </a:ext>
            </a:extLst>
          </p:cNvPr>
          <p:cNvGrpSpPr/>
          <p:nvPr/>
        </p:nvGrpSpPr>
        <p:grpSpPr>
          <a:xfrm>
            <a:off x="855538" y="3321894"/>
            <a:ext cx="2269442" cy="1628223"/>
            <a:chOff x="884362" y="2952883"/>
            <a:chExt cx="3421696" cy="1628223"/>
          </a:xfrm>
        </p:grpSpPr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1FC62C33-315D-6899-198C-FAAB01A3CC7D}"/>
                </a:ext>
              </a:extLst>
            </p:cNvPr>
            <p:cNvSpPr/>
            <p:nvPr/>
          </p:nvSpPr>
          <p:spPr>
            <a:xfrm>
              <a:off x="901391" y="2952883"/>
              <a:ext cx="3404666" cy="631955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Select any Country </a:t>
              </a:r>
              <a:endParaRPr lang="en-US" sz="160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</a:endParaRPr>
            </a:p>
          </p:txBody>
        </p:sp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B926A328-0C6E-7DF0-DC86-F8BD4C2C8A85}"/>
                </a:ext>
              </a:extLst>
            </p:cNvPr>
            <p:cNvSpPr/>
            <p:nvPr/>
          </p:nvSpPr>
          <p:spPr>
            <a:xfrm>
              <a:off x="884362" y="3799438"/>
              <a:ext cx="3421696" cy="781668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Views Pension Schemes in Detailed Manner</a:t>
              </a:r>
              <a:endParaRPr lang="en-US" sz="160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</a:endParaRPr>
            </a:p>
          </p:txBody>
        </p:sp>
      </p:grpSp>
      <p:sp>
        <p:nvSpPr>
          <p:cNvPr id="23" name="Arrow: Right 22">
            <a:extLst>
              <a:ext uri="{FF2B5EF4-FFF2-40B4-BE49-F238E27FC236}">
                <a16:creationId xmlns:a16="http://schemas.microsoft.com/office/drawing/2014/main" id="{8CFF9689-0A07-2DC1-43F5-F0443BC5AD2C}"/>
              </a:ext>
            </a:extLst>
          </p:cNvPr>
          <p:cNvSpPr/>
          <p:nvPr/>
        </p:nvSpPr>
        <p:spPr>
          <a:xfrm rot="5400000">
            <a:off x="2744185" y="3907849"/>
            <a:ext cx="407576" cy="359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2610BD-497B-FE0A-8A8F-F5024D76AC5F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  <a:cs typeface="Calibri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996132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561FA5F-3995-0EBF-B4DF-2D3B88CE9452}"/>
              </a:ext>
            </a:extLst>
          </p:cNvPr>
          <p:cNvSpPr txBox="1"/>
          <p:nvPr/>
        </p:nvSpPr>
        <p:spPr>
          <a:xfrm>
            <a:off x="743368" y="416696"/>
            <a:ext cx="66262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Helvetica"/>
                <a:ea typeface="Calibri"/>
                <a:cs typeface="Helvetica"/>
              </a:rPr>
              <a:t>Checks validation report to </a:t>
            </a:r>
            <a:endParaRPr lang="en-US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3600" b="1" dirty="0">
                <a:latin typeface="Helvetica"/>
                <a:ea typeface="Calibri"/>
                <a:cs typeface="Helvetica"/>
              </a:rPr>
              <a:t>ensure Accuracy</a:t>
            </a:r>
            <a:endParaRPr lang="en-US" dirty="0">
              <a:ea typeface="Calibri"/>
              <a:cs typeface="Calibri"/>
            </a:endParaRPr>
          </a:p>
          <a:p>
            <a:endParaRPr lang="en-US" sz="3600" b="1" dirty="0">
              <a:latin typeface="Helvetica"/>
              <a:ea typeface="Calibri"/>
              <a:cs typeface="Calibri"/>
            </a:endParaRP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7FC22279-69D1-B617-02FC-684D6794B9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59"/>
          <a:stretch/>
        </p:blipFill>
        <p:spPr>
          <a:xfrm>
            <a:off x="4695825" y="1804315"/>
            <a:ext cx="6753225" cy="38328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543FBCE4-CA5F-6D34-B4F5-9A3AA6A22E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468" y="3823297"/>
            <a:ext cx="6243132" cy="23786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187E2E3F-BFE9-501F-45E9-29755E4B84C4}"/>
              </a:ext>
            </a:extLst>
          </p:cNvPr>
          <p:cNvGrpSpPr/>
          <p:nvPr/>
        </p:nvGrpSpPr>
        <p:grpSpPr>
          <a:xfrm>
            <a:off x="635511" y="3421907"/>
            <a:ext cx="3420981" cy="2714153"/>
            <a:chOff x="884362" y="3312804"/>
            <a:chExt cx="2315938" cy="2714153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0544F80B-60D1-3689-4B65-3A6C4F1DD783}"/>
                </a:ext>
              </a:extLst>
            </p:cNvPr>
            <p:cNvSpPr/>
            <p:nvPr/>
          </p:nvSpPr>
          <p:spPr>
            <a:xfrm>
              <a:off x="930689" y="3312804"/>
              <a:ext cx="2269611" cy="454200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Views validation summary</a:t>
              </a:r>
              <a:endParaRPr lang="en-US" sz="1600">
                <a:solidFill>
                  <a:schemeClr val="tx1"/>
                </a:solidFill>
                <a:latin typeface="Helvetica"/>
              </a:endParaRPr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5C3ED8DF-7506-3148-61BF-805886BDA283}"/>
                </a:ext>
              </a:extLst>
            </p:cNvPr>
            <p:cNvSpPr/>
            <p:nvPr/>
          </p:nvSpPr>
          <p:spPr>
            <a:xfrm>
              <a:off x="884362" y="3911580"/>
              <a:ext cx="2269611" cy="1135058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Drill downs into Missing entry</a:t>
              </a:r>
              <a:endParaRPr lang="en-US">
                <a:solidFill>
                  <a:schemeClr val="tx1"/>
                </a:solidFill>
                <a:latin typeface="Calibri" panose="020F0502020204030204"/>
                <a:ea typeface="Calibri" panose="020F0502020204030204"/>
                <a:cs typeface="Calibri" panose="020F0502020204030204"/>
              </a:endParaRPr>
            </a:p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/error by Validation Report</a:t>
              </a:r>
              <a:endParaRPr lang="en-US">
                <a:solidFill>
                  <a:schemeClr val="tx1"/>
                </a:solidFill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20078D49-89A6-B076-68F2-9B81EFAF1B7F}"/>
                </a:ext>
              </a:extLst>
            </p:cNvPr>
            <p:cNvSpPr/>
            <p:nvPr/>
          </p:nvSpPr>
          <p:spPr>
            <a:xfrm>
              <a:off x="885654" y="5191214"/>
              <a:ext cx="2269611" cy="835743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Eliminates Missing entry/error via Oracle Cloud HCM</a:t>
              </a:r>
              <a:endParaRPr lang="en-US" sz="1600">
                <a:solidFill>
                  <a:schemeClr val="tx1"/>
                </a:solidFill>
                <a:latin typeface="Helvetica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CAEB3E21-AD98-E20A-5E7C-A8AC3BE99F44}"/>
              </a:ext>
            </a:extLst>
          </p:cNvPr>
          <p:cNvSpPr/>
          <p:nvPr/>
        </p:nvSpPr>
        <p:spPr>
          <a:xfrm>
            <a:off x="831110" y="1804315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 descr="A profile of a person&#10;&#10;Description automatically generated">
            <a:extLst>
              <a:ext uri="{FF2B5EF4-FFF2-40B4-BE49-F238E27FC236}">
                <a16:creationId xmlns:a16="http://schemas.microsoft.com/office/drawing/2014/main" id="{D20AA48A-212E-2270-9689-E5140BB092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26352" r="50107" b="49405"/>
          <a:stretch/>
        </p:blipFill>
        <p:spPr>
          <a:xfrm>
            <a:off x="743368" y="2070448"/>
            <a:ext cx="848137" cy="862613"/>
          </a:xfrm>
          <a:prstGeom prst="rect">
            <a:avLst/>
          </a:prstGeom>
        </p:spPr>
      </p:pic>
      <p:sp>
        <p:nvSpPr>
          <p:cNvPr id="11" name="Arrow: Right 10">
            <a:extLst>
              <a:ext uri="{FF2B5EF4-FFF2-40B4-BE49-F238E27FC236}">
                <a16:creationId xmlns:a16="http://schemas.microsoft.com/office/drawing/2014/main" id="{F8741BF8-2C53-5890-DF55-33CBAD7403DC}"/>
              </a:ext>
            </a:extLst>
          </p:cNvPr>
          <p:cNvSpPr/>
          <p:nvPr/>
        </p:nvSpPr>
        <p:spPr>
          <a:xfrm rot="5400000">
            <a:off x="3576741" y="5036738"/>
            <a:ext cx="407576" cy="359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259D61A3-0816-A88E-B16E-2670C5C8ABD1}"/>
              </a:ext>
            </a:extLst>
          </p:cNvPr>
          <p:cNvSpPr/>
          <p:nvPr/>
        </p:nvSpPr>
        <p:spPr>
          <a:xfrm rot="5400000">
            <a:off x="3573919" y="3820360"/>
            <a:ext cx="407576" cy="359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1BE74DC-BE68-4449-BE07-1613F8DF6315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</a:rPr>
              <a:t>8</a:t>
            </a:r>
            <a:endParaRPr lang="en-US" sz="1100" i="1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555730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EA52A8C6-A519-917F-F7B9-904C212CAEB0}"/>
              </a:ext>
            </a:extLst>
          </p:cNvPr>
          <p:cNvSpPr/>
          <p:nvPr/>
        </p:nvSpPr>
        <p:spPr>
          <a:xfrm>
            <a:off x="743484" y="3090857"/>
            <a:ext cx="3074041" cy="16436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Payroll Register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Gross to Net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Tax Summary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Benefits &amp; Deduction Summary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504B7C1A-FB8E-1C02-4AC0-7B61F6D7E4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0" t="42492" r="1036" b="-286"/>
          <a:stretch/>
        </p:blipFill>
        <p:spPr>
          <a:xfrm>
            <a:off x="5796134" y="1724400"/>
            <a:ext cx="5564756" cy="20355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A615F5F-199E-9E52-481E-92CADFC5419D}"/>
              </a:ext>
            </a:extLst>
          </p:cNvPr>
          <p:cNvSpPr txBox="1"/>
          <p:nvPr/>
        </p:nvSpPr>
        <p:spPr>
          <a:xfrm>
            <a:off x="743368" y="416696"/>
            <a:ext cx="842734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Helvetica"/>
                <a:ea typeface="Calibri"/>
                <a:cs typeface="Helvetica"/>
              </a:rPr>
              <a:t>Views Draft Payroll, its reports and  sends for approval</a:t>
            </a:r>
            <a:endParaRPr lang="en-US" sz="3600" b="1" dirty="0">
              <a:latin typeface="Helvetica"/>
              <a:ea typeface="Calibri"/>
              <a:cs typeface="Calibri"/>
            </a:endParaRPr>
          </a:p>
          <a:p>
            <a:endParaRPr lang="en-US" sz="3600" b="1" dirty="0">
              <a:latin typeface="Helvetica"/>
              <a:ea typeface="Calibri"/>
              <a:cs typeface="Calibri"/>
            </a:endParaRP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5309DE7-0BB2-5367-A597-A487D48A02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95" t="6754" r="1134" b="24578"/>
          <a:stretch/>
        </p:blipFill>
        <p:spPr>
          <a:xfrm>
            <a:off x="4495080" y="3161585"/>
            <a:ext cx="6953436" cy="30507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FC2E8513-570B-4DCD-B967-C21081D50B08}"/>
              </a:ext>
            </a:extLst>
          </p:cNvPr>
          <p:cNvGrpSpPr/>
          <p:nvPr/>
        </p:nvGrpSpPr>
        <p:grpSpPr>
          <a:xfrm>
            <a:off x="600310" y="4601525"/>
            <a:ext cx="3361208" cy="1116119"/>
            <a:chOff x="901948" y="3418670"/>
            <a:chExt cx="2275473" cy="111611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526F9A2A-54E2-047B-AB49-C1DE5D3B28AE}"/>
                </a:ext>
              </a:extLst>
            </p:cNvPr>
            <p:cNvSpPr/>
            <p:nvPr/>
          </p:nvSpPr>
          <p:spPr>
            <a:xfrm>
              <a:off x="902674" y="3418670"/>
              <a:ext cx="2269611" cy="468327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Views Reports of Payroll</a:t>
              </a:r>
              <a:endParaRPr lang="en-US" sz="1600">
                <a:solidFill>
                  <a:schemeClr val="tx1"/>
                </a:solidFill>
                <a:latin typeface="Helvetica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BC557931-564A-4586-1A82-5D467C6C6568}"/>
                </a:ext>
              </a:extLst>
            </p:cNvPr>
            <p:cNvSpPr/>
            <p:nvPr/>
          </p:nvSpPr>
          <p:spPr>
            <a:xfrm>
              <a:off x="901948" y="4057803"/>
              <a:ext cx="2275473" cy="476986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4472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cs typeface="Calibri"/>
                </a:rPr>
                <a:t> </a:t>
              </a:r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Sends For Approval</a:t>
              </a:r>
              <a:endParaRPr lang="en-US">
                <a:solidFill>
                  <a:schemeClr val="tx1"/>
                </a:solidFill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A82868B-46EB-8968-0F1D-597F36659EDB}"/>
              </a:ext>
            </a:extLst>
          </p:cNvPr>
          <p:cNvSpPr/>
          <p:nvPr/>
        </p:nvSpPr>
        <p:spPr>
          <a:xfrm>
            <a:off x="831110" y="1804315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 descr="A profile of a person&#10;&#10;Description automatically generated">
            <a:extLst>
              <a:ext uri="{FF2B5EF4-FFF2-40B4-BE49-F238E27FC236}">
                <a16:creationId xmlns:a16="http://schemas.microsoft.com/office/drawing/2014/main" id="{3B7DDFBB-3F60-DD8B-B4B6-7CF752A51A5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26352" r="50107" b="49405"/>
          <a:stretch/>
        </p:blipFill>
        <p:spPr>
          <a:xfrm>
            <a:off x="743368" y="2070448"/>
            <a:ext cx="848137" cy="862613"/>
          </a:xfrm>
          <a:prstGeom prst="rect">
            <a:avLst/>
          </a:prstGeom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7C23A29B-AD5D-EE48-D7A5-FC4E12837B08}"/>
              </a:ext>
            </a:extLst>
          </p:cNvPr>
          <p:cNvSpPr/>
          <p:nvPr/>
        </p:nvSpPr>
        <p:spPr>
          <a:xfrm rot="5400000">
            <a:off x="3581286" y="4979930"/>
            <a:ext cx="407576" cy="359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FD80B33-C61F-8B0C-A63A-BDA2ECD82868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</a:rPr>
              <a:t>9</a:t>
            </a:r>
            <a:endParaRPr lang="en-US" sz="1100" i="1">
              <a:solidFill>
                <a:schemeClr val="bg1">
                  <a:lumMod val="50000"/>
                </a:schemeClr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171740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63034C24-C295-9C4E-DE35-04E3B6855AD1}"/>
              </a:ext>
            </a:extLst>
          </p:cNvPr>
          <p:cNvSpPr/>
          <p:nvPr/>
        </p:nvSpPr>
        <p:spPr>
          <a:xfrm>
            <a:off x="711265" y="3257411"/>
            <a:ext cx="3074041" cy="16436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Payroll Register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Gross to Net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Tax Summary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Benefits &amp; Deduction Summary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36723A54-615C-C199-EC3E-61F97EC7CEA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95" t="5803" r="634" b="14955"/>
          <a:stretch/>
        </p:blipFill>
        <p:spPr>
          <a:xfrm>
            <a:off x="4881020" y="2214965"/>
            <a:ext cx="6462029" cy="29918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5AF087F-01DA-A658-52AE-953AFB8425E3}"/>
              </a:ext>
            </a:extLst>
          </p:cNvPr>
          <p:cNvSpPr txBox="1"/>
          <p:nvPr/>
        </p:nvSpPr>
        <p:spPr>
          <a:xfrm>
            <a:off x="743368" y="416696"/>
            <a:ext cx="6319794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Helvetica"/>
                <a:ea typeface="Calibri"/>
                <a:cs typeface="Helvetica"/>
              </a:rPr>
              <a:t>Approves Draft Payroll by </a:t>
            </a:r>
            <a:endParaRPr lang="en-US" sz="3600" b="1" dirty="0">
              <a:latin typeface="Helvetica"/>
              <a:ea typeface="Calibri"/>
              <a:cs typeface="Calibri"/>
            </a:endParaRPr>
          </a:p>
          <a:p>
            <a:r>
              <a:rPr lang="en-US" sz="3600" b="1">
                <a:latin typeface="Helvetica"/>
                <a:ea typeface="Calibri"/>
                <a:cs typeface="Helvetica"/>
              </a:rPr>
              <a:t>viewing insights</a:t>
            </a:r>
            <a:endParaRPr lang="en-US" sz="3600" b="1" dirty="0">
              <a:latin typeface="Helvetica"/>
              <a:ea typeface="Calibri"/>
              <a:cs typeface="Calibri"/>
            </a:endParaRPr>
          </a:p>
          <a:p>
            <a:endParaRPr lang="en-US" sz="3600" b="1" dirty="0">
              <a:latin typeface="Helvetica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BB8D420-201A-2C40-4C47-ECA66CA8A540}"/>
              </a:ext>
            </a:extLst>
          </p:cNvPr>
          <p:cNvSpPr/>
          <p:nvPr/>
        </p:nvSpPr>
        <p:spPr>
          <a:xfrm>
            <a:off x="831110" y="1804315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rofile of a person&#10;&#10;Description automatically generated">
            <a:extLst>
              <a:ext uri="{FF2B5EF4-FFF2-40B4-BE49-F238E27FC236}">
                <a16:creationId xmlns:a16="http://schemas.microsoft.com/office/drawing/2014/main" id="{85F83A36-8939-C31F-90A1-937D7656FD7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26463" r="73187" b="49464"/>
          <a:stretch/>
        </p:blipFill>
        <p:spPr>
          <a:xfrm>
            <a:off x="832879" y="2062389"/>
            <a:ext cx="890273" cy="95735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E2C3FB19-5B6F-33A4-094D-C58EC2FCE72B}"/>
              </a:ext>
            </a:extLst>
          </p:cNvPr>
          <p:cNvGrpSpPr/>
          <p:nvPr/>
        </p:nvGrpSpPr>
        <p:grpSpPr>
          <a:xfrm>
            <a:off x="572011" y="4738793"/>
            <a:ext cx="3377704" cy="1278099"/>
            <a:chOff x="884362" y="3133911"/>
            <a:chExt cx="2286640" cy="1278099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F0AD402-B43C-10AC-38A4-17ADE56D8178}"/>
                </a:ext>
              </a:extLst>
            </p:cNvPr>
            <p:cNvSpPr/>
            <p:nvPr/>
          </p:nvSpPr>
          <p:spPr>
            <a:xfrm>
              <a:off x="901391" y="3133911"/>
              <a:ext cx="2269611" cy="654715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 Views Payroll Reports With Detailed Insights</a:t>
              </a:r>
              <a:endParaRPr lang="en-US" sz="1600">
                <a:solidFill>
                  <a:schemeClr val="tx1"/>
                </a:solidFill>
                <a:latin typeface="Helvetica"/>
              </a:endParaRPr>
            </a:p>
          </p:txBody>
        </p:sp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254F82A3-22C4-4902-90A3-1C833EA5CBF7}"/>
                </a:ext>
              </a:extLst>
            </p:cNvPr>
            <p:cNvSpPr/>
            <p:nvPr/>
          </p:nvSpPr>
          <p:spPr>
            <a:xfrm>
              <a:off x="884362" y="3981891"/>
              <a:ext cx="2269611" cy="430119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cs typeface="Calibri"/>
                </a:rPr>
                <a:t> </a:t>
              </a:r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Helvetica"/>
                </a:rPr>
                <a:t>Approves Reports </a:t>
              </a:r>
              <a:endParaRPr lang="en-US">
                <a:solidFill>
                  <a:schemeClr val="tx1"/>
                </a:solidFill>
                <a:ea typeface="Calibri" panose="020F0502020204030204"/>
                <a:cs typeface="Calibri" panose="020F0502020204030204"/>
              </a:endParaRP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97D289B-50B1-49F8-745C-6465EF826F0B}"/>
              </a:ext>
            </a:extLst>
          </p:cNvPr>
          <p:cNvSpPr/>
          <p:nvPr/>
        </p:nvSpPr>
        <p:spPr>
          <a:xfrm>
            <a:off x="4881020" y="5653476"/>
            <a:ext cx="4507285" cy="296711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i="1" dirty="0">
                <a:solidFill>
                  <a:schemeClr val="tx1"/>
                </a:solidFill>
                <a:latin typeface="Helvetica"/>
                <a:cs typeface="Helvetica"/>
              </a:rPr>
              <a:t>Dedicated Comments Section to Communicate </a:t>
            </a:r>
            <a:endParaRPr lang="en-US" i="1" dirty="0"/>
          </a:p>
        </p:txBody>
      </p:sp>
      <p:pic>
        <p:nvPicPr>
          <p:cNvPr id="19" name="Picture 18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28B16998-388B-31A1-D0DC-C0817206C39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02" t="3269" r="2062" b="41923"/>
          <a:stretch/>
        </p:blipFill>
        <p:spPr>
          <a:xfrm>
            <a:off x="6010443" y="1545093"/>
            <a:ext cx="5263306" cy="19919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5" name="Arrow: Right 4">
            <a:extLst>
              <a:ext uri="{FF2B5EF4-FFF2-40B4-BE49-F238E27FC236}">
                <a16:creationId xmlns:a16="http://schemas.microsoft.com/office/drawing/2014/main" id="{4278AD8F-2134-BBBE-D675-C6E19B65D203}"/>
              </a:ext>
            </a:extLst>
          </p:cNvPr>
          <p:cNvSpPr/>
          <p:nvPr/>
        </p:nvSpPr>
        <p:spPr>
          <a:xfrm rot="5400000">
            <a:off x="3517730" y="5311904"/>
            <a:ext cx="407576" cy="359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B41E3C-625D-1B9D-FFC6-79B19D23514F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  <a:cs typeface="Calibri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43702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EDEBB631-5887-14EC-A48C-CEFE54F8D3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713" t="7439" r="163" b="20082"/>
          <a:stretch/>
        </p:blipFill>
        <p:spPr>
          <a:xfrm>
            <a:off x="4787321" y="1804315"/>
            <a:ext cx="6402957" cy="29363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00F955D-BC6F-109D-F580-01ACD8441693}"/>
              </a:ext>
            </a:extLst>
          </p:cNvPr>
          <p:cNvSpPr txBox="1"/>
          <p:nvPr/>
        </p:nvSpPr>
        <p:spPr>
          <a:xfrm>
            <a:off x="743368" y="416696"/>
            <a:ext cx="66262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Helvetica"/>
                <a:ea typeface="Calibri"/>
                <a:cs typeface="Helvetica"/>
              </a:rPr>
              <a:t>Track Payments &amp; Manage </a:t>
            </a:r>
            <a:r>
              <a:rPr lang="en-US" sz="3600" b="1" dirty="0" err="1">
                <a:latin typeface="Helvetica"/>
                <a:ea typeface="Calibri"/>
                <a:cs typeface="Helvetica"/>
              </a:rPr>
              <a:t>Payslips</a:t>
            </a:r>
            <a:endParaRPr lang="en-US" dirty="0">
              <a:ea typeface="Calibri"/>
              <a:cs typeface="Calibri"/>
            </a:endParaRPr>
          </a:p>
          <a:p>
            <a:endParaRPr lang="en-US" sz="3600" b="1" dirty="0">
              <a:latin typeface="Helvetica"/>
              <a:ea typeface="Calibri"/>
              <a:cs typeface="Calibri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34E1D4C-EDE8-CE14-A50B-D38728ADC0C3}"/>
              </a:ext>
            </a:extLst>
          </p:cNvPr>
          <p:cNvSpPr/>
          <p:nvPr/>
        </p:nvSpPr>
        <p:spPr>
          <a:xfrm>
            <a:off x="831110" y="1804315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907B76C9-D3D5-AB87-EEF2-F13E26D3F4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5602" y="3483959"/>
            <a:ext cx="7993943" cy="2702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grpSp>
        <p:nvGrpSpPr>
          <p:cNvPr id="17" name="Group 16">
            <a:extLst>
              <a:ext uri="{FF2B5EF4-FFF2-40B4-BE49-F238E27FC236}">
                <a16:creationId xmlns:a16="http://schemas.microsoft.com/office/drawing/2014/main" id="{B5A2AEF4-85FE-8BE7-1414-34AB28C9891A}"/>
              </a:ext>
            </a:extLst>
          </p:cNvPr>
          <p:cNvGrpSpPr/>
          <p:nvPr/>
        </p:nvGrpSpPr>
        <p:grpSpPr>
          <a:xfrm>
            <a:off x="710779" y="3603282"/>
            <a:ext cx="2581062" cy="1231939"/>
            <a:chOff x="860914" y="3328802"/>
            <a:chExt cx="1747329" cy="1398734"/>
          </a:xfrm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D5B82D64-21A8-ED59-B807-76EC2314941A}"/>
                </a:ext>
              </a:extLst>
            </p:cNvPr>
            <p:cNvSpPr/>
            <p:nvPr/>
          </p:nvSpPr>
          <p:spPr>
            <a:xfrm>
              <a:off x="889533" y="3328802"/>
              <a:ext cx="1718710" cy="563087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Mark Payments as Paid</a:t>
              </a:r>
              <a:endParaRPr lang="en-US" sz="1600" dirty="0">
                <a:solidFill>
                  <a:schemeClr val="tx1"/>
                </a:solidFill>
                <a:latin typeface="Helvetica"/>
              </a:endParaRPr>
            </a:p>
          </p:txBody>
        </p:sp>
        <p:sp>
          <p:nvSpPr>
            <p:cNvPr id="13" name="Rectangle: Rounded Corners 12">
              <a:extLst>
                <a:ext uri="{FF2B5EF4-FFF2-40B4-BE49-F238E27FC236}">
                  <a16:creationId xmlns:a16="http://schemas.microsoft.com/office/drawing/2014/main" id="{04C23B52-D76E-AE9E-42FC-9AA9196FAA49}"/>
                </a:ext>
              </a:extLst>
            </p:cNvPr>
            <p:cNvSpPr/>
            <p:nvPr/>
          </p:nvSpPr>
          <p:spPr>
            <a:xfrm>
              <a:off x="860914" y="4164449"/>
              <a:ext cx="1740637" cy="563087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Helvetica"/>
                  <a:cs typeface="Calibri"/>
                </a:rPr>
                <a:t>View </a:t>
              </a:r>
              <a:r>
                <a:rPr lang="en-US" sz="1600" dirty="0" err="1">
                  <a:solidFill>
                    <a:schemeClr val="tx1"/>
                  </a:solidFill>
                  <a:latin typeface="Helvetica"/>
                  <a:cs typeface="Calibri"/>
                </a:rPr>
                <a:t>Payslips</a:t>
              </a:r>
              <a:r>
                <a:rPr lang="en-US" sz="1600" dirty="0">
                  <a:solidFill>
                    <a:schemeClr val="tx1"/>
                  </a:solidFill>
                  <a:latin typeface="Helvetica"/>
                  <a:cs typeface="Calibri"/>
                </a:rPr>
                <a:t> and Send to Oracle</a:t>
              </a:r>
              <a:endParaRPr lang="en-US" sz="1600" dirty="0">
                <a:solidFill>
                  <a:schemeClr val="tx1"/>
                </a:solidFill>
                <a:latin typeface="Helvetica"/>
                <a:ea typeface="Calibri"/>
                <a:cs typeface="Calibri"/>
              </a:endParaRPr>
            </a:p>
          </p:txBody>
        </p:sp>
      </p:grpSp>
      <p:pic>
        <p:nvPicPr>
          <p:cNvPr id="19" name="Picture 18" descr="A profile of a person&#10;&#10;Description automatically generated">
            <a:extLst>
              <a:ext uri="{FF2B5EF4-FFF2-40B4-BE49-F238E27FC236}">
                <a16:creationId xmlns:a16="http://schemas.microsoft.com/office/drawing/2014/main" id="{1D68A4FF-A329-F00D-DDD8-DE874E1BE02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26352" r="50107" b="49405"/>
          <a:stretch/>
        </p:blipFill>
        <p:spPr>
          <a:xfrm>
            <a:off x="743368" y="2070448"/>
            <a:ext cx="848137" cy="862613"/>
          </a:xfrm>
          <a:prstGeom prst="rect">
            <a:avLst/>
          </a:prstGeom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A221638E-FA43-78D2-112D-FE19BC324AA1}"/>
              </a:ext>
            </a:extLst>
          </p:cNvPr>
          <p:cNvSpPr/>
          <p:nvPr/>
        </p:nvSpPr>
        <p:spPr>
          <a:xfrm rot="5400000">
            <a:off x="2924935" y="4019016"/>
            <a:ext cx="407576" cy="359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D5ACFF1-8C81-2D4C-AA6F-8E9C0856903B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  <a:cs typeface="Calibri"/>
              </a:rPr>
              <a:t>11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CBBE299-58C3-496B-90BD-B87932EF9E66}"/>
              </a:ext>
            </a:extLst>
          </p:cNvPr>
          <p:cNvSpPr/>
          <p:nvPr/>
        </p:nvSpPr>
        <p:spPr>
          <a:xfrm>
            <a:off x="10098037" y="3603282"/>
            <a:ext cx="1009913" cy="340225"/>
          </a:xfrm>
          <a:prstGeom prst="round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94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CE798666-FE45-2A89-16D6-D62F8071AC56}"/>
              </a:ext>
            </a:extLst>
          </p:cNvPr>
          <p:cNvSpPr/>
          <p:nvPr/>
        </p:nvSpPr>
        <p:spPr>
          <a:xfrm>
            <a:off x="759410" y="4831763"/>
            <a:ext cx="2887713" cy="149684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latin typeface="Helvetica"/>
              <a:cs typeface="Helvetic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ea typeface="+mn-lt"/>
                <a:cs typeface="+mn-lt"/>
              </a:rPr>
              <a:t>Payroll Deductions Remittance</a:t>
            </a:r>
            <a:endParaRPr lang="en-US">
              <a:solidFill>
                <a:schemeClr val="tx1"/>
              </a:solidFill>
              <a:latin typeface="Helvetica"/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EHT Report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T4 Summary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Activity Log etc.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52317C-A82B-0A5C-9A1A-5BD7DC252348}"/>
              </a:ext>
            </a:extLst>
          </p:cNvPr>
          <p:cNvSpPr/>
          <p:nvPr/>
        </p:nvSpPr>
        <p:spPr>
          <a:xfrm>
            <a:off x="762298" y="3364380"/>
            <a:ext cx="2864056" cy="1214788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endParaRPr lang="en-US" sz="1600">
              <a:solidFill>
                <a:schemeClr val="tx1"/>
              </a:solidFill>
              <a:latin typeface="Helvetica"/>
              <a:cs typeface="Helvetica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Payroll Register Report</a:t>
            </a:r>
            <a:endParaRPr lang="en-US">
              <a:solidFill>
                <a:schemeClr val="tx1"/>
              </a:solidFill>
              <a:ea typeface="Calibri" panose="020F0502020204030204"/>
              <a:cs typeface="Calibri" panose="020F0502020204030204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General Ledger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Direct Deposit File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>
                <a:solidFill>
                  <a:schemeClr val="tx1"/>
                </a:solidFill>
                <a:latin typeface="Helvetica"/>
                <a:cs typeface="Helvetica"/>
              </a:rPr>
              <a:t>Activity Log etc.</a:t>
            </a:r>
          </a:p>
        </p:txBody>
      </p:sp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F61399AD-C247-6C01-0363-97CAEF176C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8517" y="2305445"/>
            <a:ext cx="7160115" cy="2769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4AC81E0-C919-7BA8-8D5E-1B705B461677}"/>
              </a:ext>
            </a:extLst>
          </p:cNvPr>
          <p:cNvSpPr txBox="1"/>
          <p:nvPr/>
        </p:nvSpPr>
        <p:spPr>
          <a:xfrm>
            <a:off x="743368" y="416696"/>
            <a:ext cx="66262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Helvetica"/>
                <a:ea typeface="Calibri"/>
                <a:cs typeface="Helvetica"/>
              </a:rPr>
              <a:t>View Advanced Reports and Taxes</a:t>
            </a:r>
            <a:endParaRPr lang="en-US" sz="3600" b="1" dirty="0">
              <a:latin typeface="Helvetica"/>
              <a:ea typeface="Calibri"/>
              <a:cs typeface="Calibri"/>
            </a:endParaRPr>
          </a:p>
          <a:p>
            <a:endParaRPr lang="en-US" sz="3600" b="1" dirty="0">
              <a:latin typeface="Helvetica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C4AAC4-F124-42F1-2202-6E699A24C751}"/>
              </a:ext>
            </a:extLst>
          </p:cNvPr>
          <p:cNvSpPr/>
          <p:nvPr/>
        </p:nvSpPr>
        <p:spPr>
          <a:xfrm>
            <a:off x="831110" y="1804315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7B264EE4-AAF2-286A-0868-0523E45D9E18}"/>
              </a:ext>
            </a:extLst>
          </p:cNvPr>
          <p:cNvSpPr/>
          <p:nvPr/>
        </p:nvSpPr>
        <p:spPr>
          <a:xfrm>
            <a:off x="531582" y="2982271"/>
            <a:ext cx="3352550" cy="599261"/>
          </a:xfrm>
          <a:prstGeom prst="roundRect">
            <a:avLst/>
          </a:prstGeom>
          <a:solidFill>
            <a:srgbClr val="CCE8DA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Helvetica"/>
                <a:ea typeface="Calibri"/>
                <a:cs typeface="Calibri"/>
              </a:rPr>
              <a:t> Viewing Reports With Detailed Insights</a:t>
            </a:r>
            <a:endParaRPr lang="en-US" sz="1600">
              <a:solidFill>
                <a:schemeClr val="tx1"/>
              </a:solidFill>
              <a:latin typeface="Helvetica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370C953-7A89-0211-0195-AA0D010EB5D0}"/>
              </a:ext>
            </a:extLst>
          </p:cNvPr>
          <p:cNvGrpSpPr/>
          <p:nvPr/>
        </p:nvGrpSpPr>
        <p:grpSpPr>
          <a:xfrm>
            <a:off x="743368" y="2012693"/>
            <a:ext cx="1915719" cy="957352"/>
            <a:chOff x="743368" y="2012693"/>
            <a:chExt cx="1915719" cy="957352"/>
          </a:xfrm>
        </p:grpSpPr>
        <p:pic>
          <p:nvPicPr>
            <p:cNvPr id="12" name="Picture 11" descr="A profile of a person&#10;&#10;Description automatically generated">
              <a:extLst>
                <a:ext uri="{FF2B5EF4-FFF2-40B4-BE49-F238E27FC236}">
                  <a16:creationId xmlns:a16="http://schemas.microsoft.com/office/drawing/2014/main" id="{F2A37536-D6BB-647A-8FBA-60351CD007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8" t="26352" r="50107" b="49405"/>
            <a:stretch/>
          </p:blipFill>
          <p:spPr>
            <a:xfrm>
              <a:off x="743368" y="2070448"/>
              <a:ext cx="848137" cy="862613"/>
            </a:xfrm>
            <a:prstGeom prst="rect">
              <a:avLst/>
            </a:prstGeom>
          </p:spPr>
        </p:pic>
        <p:pic>
          <p:nvPicPr>
            <p:cNvPr id="13" name="Picture 12" descr="A profile of a person&#10;&#10;Description automatically generated">
              <a:extLst>
                <a:ext uri="{FF2B5EF4-FFF2-40B4-BE49-F238E27FC236}">
                  <a16:creationId xmlns:a16="http://schemas.microsoft.com/office/drawing/2014/main" id="{35D69724-160D-583C-7748-5D878B8822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" t="26463" r="73187" b="49464"/>
            <a:stretch/>
          </p:blipFill>
          <p:spPr>
            <a:xfrm>
              <a:off x="1768814" y="2012693"/>
              <a:ext cx="890273" cy="957352"/>
            </a:xfrm>
            <a:prstGeom prst="rect">
              <a:avLst/>
            </a:prstGeom>
          </p:spPr>
        </p:pic>
      </p:grp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C97FFD1E-3583-CDE9-3542-8DD8FF7AAA64}"/>
              </a:ext>
            </a:extLst>
          </p:cNvPr>
          <p:cNvSpPr/>
          <p:nvPr/>
        </p:nvSpPr>
        <p:spPr>
          <a:xfrm>
            <a:off x="528131" y="4659371"/>
            <a:ext cx="3352550" cy="415330"/>
          </a:xfrm>
          <a:prstGeom prst="roundRect">
            <a:avLst/>
          </a:prstGeom>
          <a:solidFill>
            <a:srgbClr val="CCE8DA"/>
          </a:solidFill>
          <a:ln w="28575">
            <a:solidFill>
              <a:srgbClr val="4472C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Helvetica"/>
                <a:ea typeface="Calibri"/>
                <a:cs typeface="Calibri"/>
              </a:rPr>
              <a:t> Viewing Taxes and Forms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1E0C79-5388-2CE9-888E-A527B51CF8BA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</a:rPr>
              <a:t>12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EE4A466D-25D1-92BA-F6F5-E5DB9C2C9FB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09" t="7229" r="726" b="39828"/>
          <a:stretch/>
        </p:blipFill>
        <p:spPr>
          <a:xfrm>
            <a:off x="5052534" y="3896605"/>
            <a:ext cx="6400989" cy="21494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17078472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A682784-AC57-3B85-0CF9-FBC41CAA45F5}"/>
              </a:ext>
            </a:extLst>
          </p:cNvPr>
          <p:cNvSpPr txBox="1"/>
          <p:nvPr/>
        </p:nvSpPr>
        <p:spPr>
          <a:xfrm>
            <a:off x="743368" y="416696"/>
            <a:ext cx="662625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Helvetica"/>
                <a:ea typeface="Calibri"/>
                <a:cs typeface="Helvetica"/>
              </a:rPr>
              <a:t>PCL submits Compliance Reports/Forms to agencies</a:t>
            </a:r>
            <a:endParaRPr lang="en-US" sz="3600" b="1" dirty="0">
              <a:latin typeface="Helvetica"/>
              <a:ea typeface="Calibri"/>
              <a:cs typeface="Calibri"/>
            </a:endParaRPr>
          </a:p>
          <a:p>
            <a:endParaRPr lang="en-US" sz="3600" b="1" dirty="0">
              <a:latin typeface="Helvetica"/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CFDA777-9376-8BAF-0507-476FBC96EE41}"/>
              </a:ext>
            </a:extLst>
          </p:cNvPr>
          <p:cNvSpPr/>
          <p:nvPr/>
        </p:nvSpPr>
        <p:spPr>
          <a:xfrm>
            <a:off x="831110" y="1804315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5F25D1F8-CFFE-D7C2-7848-45173D4A59C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09" t="7229" r="726" b="39828"/>
          <a:stretch/>
        </p:blipFill>
        <p:spPr>
          <a:xfrm>
            <a:off x="4327167" y="2016957"/>
            <a:ext cx="6802454" cy="22876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8" name="Picture 7" descr="A screenshot of a computer screen&#10;&#10;Description automatically generated">
            <a:extLst>
              <a:ext uri="{FF2B5EF4-FFF2-40B4-BE49-F238E27FC236}">
                <a16:creationId xmlns:a16="http://schemas.microsoft.com/office/drawing/2014/main" id="{116FD1FC-E2C2-F27B-CD66-46E998960BD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14" t="23698" r="21552" b="1562"/>
          <a:stretch/>
        </p:blipFill>
        <p:spPr>
          <a:xfrm>
            <a:off x="6717862" y="2855808"/>
            <a:ext cx="4414354" cy="32640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10" name="Picture 9" descr="A profile of a person&#10;&#10;Description automatically generated">
            <a:extLst>
              <a:ext uri="{FF2B5EF4-FFF2-40B4-BE49-F238E27FC236}">
                <a16:creationId xmlns:a16="http://schemas.microsoft.com/office/drawing/2014/main" id="{2092A989-CA10-65CD-6EF3-B10FA5C2339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26463" r="73187" b="49464"/>
          <a:stretch/>
        </p:blipFill>
        <p:spPr>
          <a:xfrm>
            <a:off x="1768814" y="2012693"/>
            <a:ext cx="890273" cy="957352"/>
          </a:xfrm>
          <a:prstGeom prst="rect">
            <a:avLst/>
          </a:prstGeom>
        </p:spPr>
      </p:pic>
      <p:pic>
        <p:nvPicPr>
          <p:cNvPr id="12" name="Picture 11" descr="A profile of a person&#10;&#10;Description automatically generated">
            <a:extLst>
              <a:ext uri="{FF2B5EF4-FFF2-40B4-BE49-F238E27FC236}">
                <a16:creationId xmlns:a16="http://schemas.microsoft.com/office/drawing/2014/main" id="{E71E603D-7D9B-923C-5C40-872769F5D0D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26352" r="50107" b="49405"/>
          <a:stretch/>
        </p:blipFill>
        <p:spPr>
          <a:xfrm>
            <a:off x="743368" y="2070448"/>
            <a:ext cx="848137" cy="862613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C6AD056-F3F2-4CE7-0534-8937329700D3}"/>
              </a:ext>
            </a:extLst>
          </p:cNvPr>
          <p:cNvSpPr/>
          <p:nvPr/>
        </p:nvSpPr>
        <p:spPr>
          <a:xfrm>
            <a:off x="583736" y="3362096"/>
            <a:ext cx="3352550" cy="633213"/>
          </a:xfrm>
          <a:prstGeom prst="roundRect">
            <a:avLst/>
          </a:prstGeom>
          <a:solidFill>
            <a:srgbClr val="CCE8DA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"/>
                <a:ea typeface="Calibri"/>
                <a:cs typeface="Calibri"/>
              </a:rPr>
              <a:t>Approve all the Reports and Forms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56A8EFCA-68FC-23AE-A65F-028C29C83E22}"/>
              </a:ext>
            </a:extLst>
          </p:cNvPr>
          <p:cNvSpPr/>
          <p:nvPr/>
        </p:nvSpPr>
        <p:spPr>
          <a:xfrm>
            <a:off x="596419" y="4161121"/>
            <a:ext cx="3352549" cy="633214"/>
          </a:xfrm>
          <a:prstGeom prst="roundRect">
            <a:avLst/>
          </a:prstGeom>
          <a:solidFill>
            <a:srgbClr val="CCE8DA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"/>
                <a:cs typeface="Calibri"/>
              </a:rPr>
              <a:t>PCL Submits all Reports to Agencies</a:t>
            </a:r>
            <a:endParaRPr lang="en-US" sz="1600" dirty="0">
              <a:solidFill>
                <a:schemeClr val="tx1"/>
              </a:solidFill>
              <a:latin typeface="Helvetica"/>
              <a:ea typeface="Calibri"/>
              <a:cs typeface="Calibri"/>
            </a:endParaRPr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FFAD06BB-5747-BE52-C400-E6810E5BF5F0}"/>
              </a:ext>
            </a:extLst>
          </p:cNvPr>
          <p:cNvSpPr/>
          <p:nvPr/>
        </p:nvSpPr>
        <p:spPr>
          <a:xfrm rot="5400000">
            <a:off x="3553141" y="3950912"/>
            <a:ext cx="407576" cy="359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0E1B9F-CF93-9762-C486-A1FE4FE7B65D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88733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screenshot of a computer&#10;&#10;Description automatically generated">
            <a:extLst>
              <a:ext uri="{FF2B5EF4-FFF2-40B4-BE49-F238E27FC236}">
                <a16:creationId xmlns:a16="http://schemas.microsoft.com/office/drawing/2014/main" id="{CA59E487-2C28-C8E0-6CE0-F608D496D6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5575" y="2106934"/>
            <a:ext cx="5812366" cy="38607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0D388F6-636C-BEAE-7ED8-58A619302FEB}"/>
              </a:ext>
            </a:extLst>
          </p:cNvPr>
          <p:cNvSpPr txBox="1"/>
          <p:nvPr/>
        </p:nvSpPr>
        <p:spPr>
          <a:xfrm>
            <a:off x="743368" y="416696"/>
            <a:ext cx="784182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Helvetica"/>
                <a:ea typeface="Calibri"/>
                <a:cs typeface="Helvetica"/>
              </a:rPr>
              <a:t>Employees view </a:t>
            </a:r>
            <a:r>
              <a:rPr lang="en-US" sz="3600" b="1" err="1">
                <a:latin typeface="Helvetica"/>
                <a:ea typeface="Calibri"/>
                <a:cs typeface="Helvetica"/>
              </a:rPr>
              <a:t>Payslips</a:t>
            </a:r>
            <a:r>
              <a:rPr lang="en-US" sz="3600" b="1">
                <a:latin typeface="Helvetica"/>
                <a:ea typeface="Calibri"/>
                <a:cs typeface="Helvetica"/>
              </a:rPr>
              <a:t> in Oracle Cloud HCM</a:t>
            </a:r>
            <a:endParaRPr lang="en-US" sz="3600" b="1">
              <a:latin typeface="Helvetica"/>
              <a:ea typeface="Calibri"/>
              <a:cs typeface="Calibri"/>
            </a:endParaRPr>
          </a:p>
          <a:p>
            <a:endParaRPr lang="en-US" sz="3600" b="1">
              <a:latin typeface="Helvetica"/>
              <a:ea typeface="Calibri"/>
              <a:cs typeface="Calibri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71E888-DD2D-866A-783D-466F7EAA4B33}"/>
              </a:ext>
            </a:extLst>
          </p:cNvPr>
          <p:cNvSpPr/>
          <p:nvPr/>
        </p:nvSpPr>
        <p:spPr>
          <a:xfrm>
            <a:off x="831110" y="1804315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5D5DA0AE-1395-5674-B1A4-2A6CD3D1E1CA}"/>
              </a:ext>
            </a:extLst>
          </p:cNvPr>
          <p:cNvSpPr/>
          <p:nvPr/>
        </p:nvSpPr>
        <p:spPr>
          <a:xfrm>
            <a:off x="745332" y="3116717"/>
            <a:ext cx="3772626" cy="611051"/>
          </a:xfrm>
          <a:prstGeom prst="roundRect">
            <a:avLst/>
          </a:prstGeom>
          <a:solidFill>
            <a:srgbClr val="CCE8DA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Helvetica"/>
                <a:cs typeface="Calibri"/>
              </a:rPr>
              <a:t>Employees can Easily View </a:t>
            </a:r>
            <a:r>
              <a:rPr lang="en-US" sz="1600" err="1">
                <a:solidFill>
                  <a:schemeClr val="tx1"/>
                </a:solidFill>
                <a:latin typeface="Helvetica"/>
                <a:cs typeface="Calibri"/>
              </a:rPr>
              <a:t>Payslips</a:t>
            </a:r>
            <a:r>
              <a:rPr lang="en-US" sz="1600">
                <a:solidFill>
                  <a:schemeClr val="tx1"/>
                </a:solidFill>
                <a:latin typeface="Helvetica"/>
                <a:cs typeface="Calibri"/>
              </a:rPr>
              <a:t> from Me section in Oracle Cloud HCM</a:t>
            </a:r>
          </a:p>
        </p:txBody>
      </p:sp>
      <p:pic>
        <p:nvPicPr>
          <p:cNvPr id="9" name="Picture 8" descr="A person and person profile&#10;&#10;Description automatically generated">
            <a:extLst>
              <a:ext uri="{FF2B5EF4-FFF2-40B4-BE49-F238E27FC236}">
                <a16:creationId xmlns:a16="http://schemas.microsoft.com/office/drawing/2014/main" id="{EF89F8EA-9AAB-5B89-E84D-4172F2AB73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15" y="2029778"/>
            <a:ext cx="1863090" cy="1000125"/>
          </a:xfrm>
          <a:prstGeom prst="rect">
            <a:avLst/>
          </a:prstGeom>
        </p:spPr>
      </p:pic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297363F-C61E-92BC-04B1-6AD1DCE027E2}"/>
              </a:ext>
            </a:extLst>
          </p:cNvPr>
          <p:cNvSpPr/>
          <p:nvPr/>
        </p:nvSpPr>
        <p:spPr>
          <a:xfrm>
            <a:off x="746317" y="4307632"/>
            <a:ext cx="3769319" cy="102694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Similar way an employee can also view their payroll documents in Oracle itself</a:t>
            </a:r>
            <a:endParaRPr lang="en-US" sz="1400" dirty="0">
              <a:solidFill>
                <a:schemeClr val="tx1"/>
              </a:solidFill>
              <a:latin typeface="Helvetica"/>
              <a:cs typeface="Helvetic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2B9C0D7-FEDE-41C1-13D4-65153B544A66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</a:rPr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658233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ECFDD653-859B-439B-A70B-D02E470D5E2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88" b="11192"/>
          <a:stretch/>
        </p:blipFill>
        <p:spPr>
          <a:xfrm>
            <a:off x="-34928" y="0"/>
            <a:ext cx="12198495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2EB7C0-BA80-48B2-A4A4-F26BABFF5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470843"/>
            <a:ext cx="7036558" cy="119398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>
                <a:latin typeface="Helvetica" pitchFamily="2" charset="0"/>
              </a:rPr>
              <a:t>Talk to your trusted PCL Consultant today to transform your Global Payroll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C531E4A-4048-4155-B0FA-2D7ACB905DB7}"/>
              </a:ext>
            </a:extLst>
          </p:cNvPr>
          <p:cNvGrpSpPr/>
          <p:nvPr/>
        </p:nvGrpSpPr>
        <p:grpSpPr>
          <a:xfrm>
            <a:off x="838200" y="628467"/>
            <a:ext cx="11325367" cy="4215957"/>
            <a:chOff x="838200" y="1412515"/>
            <a:chExt cx="11325367" cy="4215957"/>
          </a:xfrm>
        </p:grpSpPr>
        <p:sp>
          <p:nvSpPr>
            <p:cNvPr id="8" name="Rectangle 1">
              <a:extLst>
                <a:ext uri="{FF2B5EF4-FFF2-40B4-BE49-F238E27FC236}">
                  <a16:creationId xmlns:a16="http://schemas.microsoft.com/office/drawing/2014/main" id="{0B261F0B-FFF6-4342-BB07-31396930753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8200" y="2291106"/>
              <a:ext cx="2072180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Helvetica" pitchFamily="2" charset="0"/>
                </a:rPr>
                <a:t>Real-time Data and Global Insights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400" dirty="0">
                <a:latin typeface="Helvetica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latin typeface="Helvetica" pitchFamily="2" charset="0"/>
                </a:rPr>
                <a:t>P</a:t>
              </a:r>
              <a:r>
                <a:rPr lang="en-GB" altLang="en-US" sz="1400" dirty="0" err="1">
                  <a:latin typeface="Helvetica" pitchFamily="2" charset="0"/>
                </a:rPr>
                <a:t>rovides</a:t>
              </a:r>
              <a:r>
                <a:rPr lang="en-GB" altLang="en-US" sz="1400" dirty="0">
                  <a:latin typeface="Helvetica" pitchFamily="2" charset="0"/>
                </a:rPr>
                <a:t> real-time access to payroll data, and AI-powered Global insights dashboards enabling you to monitor and analyse payroll process</a:t>
              </a:r>
            </a:p>
          </p:txBody>
        </p:sp>
        <p:sp>
          <p:nvSpPr>
            <p:cNvPr id="9" name="Rectangle 2">
              <a:extLst>
                <a:ext uri="{FF2B5EF4-FFF2-40B4-BE49-F238E27FC236}">
                  <a16:creationId xmlns:a16="http://schemas.microsoft.com/office/drawing/2014/main" id="{A493B1C3-1936-482A-BB89-1B06C5972F6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1753" y="2289388"/>
              <a:ext cx="2072180" cy="22467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>
                  <a:latin typeface="Helvetica" pitchFamily="2" charset="0"/>
                </a:rPr>
                <a:t>Enhanced Employee Experience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400">
                <a:latin typeface="Helvetica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>
                  <a:latin typeface="Helvetica" pitchFamily="2" charset="0"/>
                </a:rPr>
                <a:t>Improves</a:t>
              </a:r>
              <a:r>
                <a:rPr lang="en-GB" altLang="en-US" sz="1400">
                  <a:latin typeface="Helvetica" pitchFamily="2" charset="0"/>
                </a:rPr>
                <a:t> employee satisfaction by providing easy and secure access to payslips and payroll documents</a:t>
              </a:r>
              <a:endParaRPr lang="en-US" altLang="en-US" sz="1400">
                <a:latin typeface="Helvetica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400">
                <a:latin typeface="Helvetica" pitchFamily="2" charset="0"/>
              </a:endParaRPr>
            </a:p>
          </p:txBody>
        </p:sp>
        <p:sp>
          <p:nvSpPr>
            <p:cNvPr id="13" name="Rectangle 6">
              <a:extLst>
                <a:ext uri="{FF2B5EF4-FFF2-40B4-BE49-F238E27FC236}">
                  <a16:creationId xmlns:a16="http://schemas.microsoft.com/office/drawing/2014/main" id="{94D599E8-E90E-4F85-B7E2-38720582B3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96000" y="2289388"/>
              <a:ext cx="2375844" cy="24622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Helvetica" pitchFamily="2" charset="0"/>
                </a:rPr>
                <a:t>Improved data integrity 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400" b="1" dirty="0">
                <a:latin typeface="Helvetica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latin typeface="Helvetica" pitchFamily="2" charset="0"/>
                </a:rPr>
                <a:t>The Oracle Cloud HCM and PCL Easypay Global Payroll Solution increases productivity and reduces errors from entering duplicate data, improving the user experience with a more intuitive end-to-end process</a:t>
              </a:r>
            </a:p>
          </p:txBody>
        </p:sp>
        <p:sp>
          <p:nvSpPr>
            <p:cNvPr id="14" name="Rectangle 7">
              <a:extLst>
                <a:ext uri="{FF2B5EF4-FFF2-40B4-BE49-F238E27FC236}">
                  <a16:creationId xmlns:a16="http://schemas.microsoft.com/office/drawing/2014/main" id="{1A1FB585-1F6B-417A-B8E3-287E6E4AED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238697" y="1412515"/>
              <a:ext cx="3924870" cy="4215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112" tIns="914112" rIns="914112" bIns="914112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b="1" dirty="0">
                  <a:latin typeface="Helvetica" pitchFamily="2" charset="0"/>
                </a:rPr>
                <a:t>Unified workforce engagement</a:t>
              </a: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lang="en-US" altLang="en-US" sz="1400" b="1" dirty="0">
                <a:latin typeface="Helvetica" pitchFamily="2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1400" dirty="0">
                  <a:latin typeface="Helvetica" pitchFamily="2" charset="0"/>
                </a:rPr>
                <a:t>Your employees will have a single, self-service user experience for payroll transactions, including access to a range of relevant information, such as payroll activity and </a:t>
              </a:r>
              <a:r>
                <a:rPr lang="en-US" altLang="en-US" sz="1400" dirty="0" err="1">
                  <a:latin typeface="Helvetica" pitchFamily="2" charset="0"/>
                </a:rPr>
                <a:t>payslips</a:t>
              </a:r>
              <a:endParaRPr lang="en-US" altLang="en-US" sz="1400" dirty="0">
                <a:latin typeface="Helvetica" pitchFamily="2" charset="0"/>
              </a:endParaRPr>
            </a:p>
          </p:txBody>
        </p:sp>
        <p:pic>
          <p:nvPicPr>
            <p:cNvPr id="15" name="Graphic 14" descr="Head with gears">
              <a:extLst>
                <a:ext uri="{FF2B5EF4-FFF2-40B4-BE49-F238E27FC236}">
                  <a16:creationId xmlns:a16="http://schemas.microsoft.com/office/drawing/2014/main" id="{435B190E-F584-46EE-A471-07C958612A89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533811" y="1449833"/>
              <a:ext cx="787336" cy="787336"/>
            </a:xfrm>
            <a:prstGeom prst="rect">
              <a:avLst/>
            </a:prstGeom>
          </p:spPr>
        </p:pic>
        <p:pic>
          <p:nvPicPr>
            <p:cNvPr id="16" name="Graphic 15" descr="Grinning face with no fill">
              <a:extLst>
                <a:ext uri="{FF2B5EF4-FFF2-40B4-BE49-F238E27FC236}">
                  <a16:creationId xmlns:a16="http://schemas.microsoft.com/office/drawing/2014/main" id="{C0692B3E-9FF3-4D06-9843-D36C07CA0648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093482" y="1520133"/>
              <a:ext cx="719257" cy="717035"/>
            </a:xfrm>
            <a:prstGeom prst="rect">
              <a:avLst/>
            </a:prstGeom>
          </p:spPr>
        </p:pic>
        <p:pic>
          <p:nvPicPr>
            <p:cNvPr id="17" name="Graphic 16" descr="Lightbulb and pencil">
              <a:extLst>
                <a:ext uri="{FF2B5EF4-FFF2-40B4-BE49-F238E27FC236}">
                  <a16:creationId xmlns:a16="http://schemas.microsoft.com/office/drawing/2014/main" id="{A1D54D71-52DF-408C-95DE-1C928CA18B0F}"/>
                </a:ext>
              </a:extLst>
            </p:cNvPr>
            <p:cNvPicPr/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096000" y="1492983"/>
              <a:ext cx="787336" cy="744185"/>
            </a:xfrm>
            <a:prstGeom prst="rect">
              <a:avLst/>
            </a:prstGeom>
          </p:spPr>
        </p:pic>
        <p:pic>
          <p:nvPicPr>
            <p:cNvPr id="18" name="Graphic 17" descr="Subtitles">
              <a:extLst>
                <a:ext uri="{FF2B5EF4-FFF2-40B4-BE49-F238E27FC236}">
                  <a16:creationId xmlns:a16="http://schemas.microsoft.com/office/drawing/2014/main" id="{A6F8DC1A-7D80-4A48-BD85-D70C9CE558FB}"/>
                </a:ext>
              </a:extLst>
            </p:cNvPr>
            <p:cNvPicPr/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860121" y="1421711"/>
              <a:ext cx="787336" cy="815457"/>
            </a:xfrm>
            <a:prstGeom prst="rect">
              <a:avLst/>
            </a:prstGeom>
          </p:spPr>
        </p:pic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id="{F9083F41-20FC-4B42-B589-90FEE8D1D869}"/>
              </a:ext>
            </a:extLst>
          </p:cNvPr>
          <p:cNvSpPr/>
          <p:nvPr/>
        </p:nvSpPr>
        <p:spPr>
          <a:xfrm>
            <a:off x="1501527" y="5536486"/>
            <a:ext cx="452399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Helvetica" pitchFamily="2" charset="0"/>
              </a:rPr>
              <a:t>contact us at </a:t>
            </a:r>
            <a:r>
              <a:rPr lang="en-US" b="1">
                <a:solidFill>
                  <a:srgbClr val="0070C0"/>
                </a:solidFill>
                <a:latin typeface="Helvetica" pitchFamily="2" charset="0"/>
              </a:rPr>
              <a:t>pcl@payrollcloudcorp.com</a:t>
            </a:r>
          </a:p>
        </p:txBody>
      </p:sp>
      <p:pic>
        <p:nvPicPr>
          <p:cNvPr id="23" name="Graphic 22" descr="Envelope">
            <a:extLst>
              <a:ext uri="{FF2B5EF4-FFF2-40B4-BE49-F238E27FC236}">
                <a16:creationId xmlns:a16="http://schemas.microsoft.com/office/drawing/2014/main" id="{61F2C7C2-7F9A-4B32-BC4D-16BA30EA0E4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003971" y="5558707"/>
            <a:ext cx="331785" cy="331785"/>
          </a:xfrm>
          <a:prstGeom prst="rect">
            <a:avLst/>
          </a:prstGeom>
        </p:spPr>
      </p:pic>
      <p:pic>
        <p:nvPicPr>
          <p:cNvPr id="25" name="Graphic 24" descr="Internet">
            <a:extLst>
              <a:ext uri="{FF2B5EF4-FFF2-40B4-BE49-F238E27FC236}">
                <a16:creationId xmlns:a16="http://schemas.microsoft.com/office/drawing/2014/main" id="{B0A119F2-A087-4C48-856C-CD58A98C274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4459" y="5905818"/>
            <a:ext cx="385330" cy="38533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0DFA630-6717-47C9-AC9D-8DDD06E25E80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1498" y="4638381"/>
            <a:ext cx="3953304" cy="1397497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01EED2DD-151E-4886-8530-5AC938635503}"/>
              </a:ext>
            </a:extLst>
          </p:cNvPr>
          <p:cNvSpPr/>
          <p:nvPr/>
        </p:nvSpPr>
        <p:spPr>
          <a:xfrm>
            <a:off x="1501527" y="5905818"/>
            <a:ext cx="36599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>
                <a:latin typeface="Helvetica" pitchFamily="2" charset="0"/>
              </a:rPr>
              <a:t>Visit us at </a:t>
            </a:r>
            <a:r>
              <a:rPr lang="en-US" b="1">
                <a:solidFill>
                  <a:srgbClr val="0070C0"/>
                </a:solidFill>
                <a:latin typeface="Helvetica" pitchFamily="2" charset="0"/>
              </a:rPr>
              <a:t>payrollcloudcorp.com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31D200A-CB20-6324-84DF-61D1A7CADEF4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413293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F6E4D0A-C4B2-4630-863D-1BAD8348DF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Helvetica" pitchFamily="2" charset="0"/>
              </a:rPr>
              <a:t>Table of Contents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81C1778-2CE5-48E3-B2AB-99B917602E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1813332"/>
              </p:ext>
            </p:extLst>
          </p:nvPr>
        </p:nvGraphicFramePr>
        <p:xfrm>
          <a:off x="968066" y="2185664"/>
          <a:ext cx="10286088" cy="382124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20248">
                  <a:extLst>
                    <a:ext uri="{9D8B030D-6E8A-4147-A177-3AD203B41FA5}">
                      <a16:colId xmlns:a16="http://schemas.microsoft.com/office/drawing/2014/main" val="3754335283"/>
                    </a:ext>
                  </a:extLst>
                </a:gridCol>
                <a:gridCol w="818591">
                  <a:extLst>
                    <a:ext uri="{9D8B030D-6E8A-4147-A177-3AD203B41FA5}">
                      <a16:colId xmlns:a16="http://schemas.microsoft.com/office/drawing/2014/main" val="872531754"/>
                    </a:ext>
                  </a:extLst>
                </a:gridCol>
                <a:gridCol w="4308834">
                  <a:extLst>
                    <a:ext uri="{9D8B030D-6E8A-4147-A177-3AD203B41FA5}">
                      <a16:colId xmlns:a16="http://schemas.microsoft.com/office/drawing/2014/main" val="564170122"/>
                    </a:ext>
                  </a:extLst>
                </a:gridCol>
                <a:gridCol w="938415">
                  <a:extLst>
                    <a:ext uri="{9D8B030D-6E8A-4147-A177-3AD203B41FA5}">
                      <a16:colId xmlns:a16="http://schemas.microsoft.com/office/drawing/2014/main" val="3362700912"/>
                    </a:ext>
                  </a:extLst>
                </a:gridCol>
              </a:tblGrid>
              <a:tr h="323834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</a:rPr>
                        <a:t> Pg No.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</a:rPr>
                        <a:t>Contents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i="1" dirty="0" err="1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</a:rPr>
                        <a:t>Pg</a:t>
                      </a:r>
                      <a:r>
                        <a:rPr lang="en-US" sz="1400" i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Helvetica"/>
                        </a:rPr>
                        <a:t> No.</a:t>
                      </a:r>
                    </a:p>
                  </a:txBody>
                  <a:tcPr>
                    <a:lnL w="12700">
                      <a:noFill/>
                    </a:lnL>
                    <a:lnR w="12700">
                      <a:noFill/>
                    </a:lnR>
                    <a:lnT w="12700">
                      <a:noFill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8216364"/>
                  </a:ext>
                </a:extLst>
              </a:tr>
              <a:tr h="550518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Helvetica" pitchFamily="2" charset="0"/>
                        </a:rPr>
                        <a:t>Solution Overview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dirty="0">
                          <a:latin typeface="Helvetica"/>
                        </a:rPr>
                        <a:t>1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Views Draft Payroll and its reports. Sends for approval</a:t>
                      </a:r>
                      <a:endParaRPr lang="en-US" sz="140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Helvetica"/>
                        </a:rPr>
                        <a:t>9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0000789"/>
                  </a:ext>
                </a:extLst>
              </a:tr>
              <a:tr h="32383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>
                          <a:latin typeface="Helvetica"/>
                        </a:rPr>
                        <a:t>Payroll Steps Overview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dirty="0">
                          <a:latin typeface="Helvetica"/>
                        </a:rPr>
                        <a:t>2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Approves Draft Payroll by viewing insights</a:t>
                      </a:r>
                      <a:endParaRPr lang="en-US" sz="140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Helvetica"/>
                        </a:rPr>
                        <a:t>10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10170287"/>
                  </a:ext>
                </a:extLst>
              </a:tr>
              <a:tr h="323834"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>
                          <a:latin typeface="Helvetica"/>
                        </a:rPr>
                        <a:t>Key Benefits</a:t>
                      </a:r>
                      <a:endParaRPr lang="en-US" sz="140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dirty="0">
                          <a:latin typeface="Helvetica"/>
                        </a:rPr>
                        <a:t>3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Helvetica"/>
                        </a:rPr>
                        <a:t>Track Payments &amp; Manage </a:t>
                      </a:r>
                      <a:r>
                        <a:rPr lang="en-US" sz="1400" b="0" i="0" u="none" strike="noStrike" noProof="0" dirty="0" err="1">
                          <a:solidFill>
                            <a:srgbClr val="000000"/>
                          </a:solidFill>
                          <a:latin typeface="Helvetica"/>
                        </a:rPr>
                        <a:t>Payslips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Helvetica"/>
                        </a:rPr>
                        <a:t>11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35033723"/>
                  </a:ext>
                </a:extLst>
              </a:tr>
              <a:tr h="323834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How to Access </a:t>
                      </a: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Helvetica"/>
                        </a:rPr>
                        <a:t>Easypay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 From Oracle?</a:t>
                      </a:r>
                      <a:endParaRPr lang="en-US" sz="1400" b="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Helvetica"/>
                        </a:rPr>
                        <a:t>4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Views Advanced Reports and taxes</a:t>
                      </a:r>
                      <a:endParaRPr lang="en-US" sz="140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elvetica"/>
                        </a:rPr>
                        <a:t>12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65332230"/>
                  </a:ext>
                </a:extLst>
              </a:tr>
              <a:tr h="323834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Views Employee Details in a comprehensive view</a:t>
                      </a:r>
                      <a:endParaRPr lang="en-US" sz="1400" b="0">
                        <a:latin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Helvetica"/>
                        </a:rPr>
                        <a:t>5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PCL submits reports to agencies</a:t>
                      </a:r>
                      <a:endParaRPr lang="en-US" sz="140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400" dirty="0">
                          <a:latin typeface="Helvetica"/>
                        </a:rPr>
                        <a:t>13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88709710"/>
                  </a:ext>
                </a:extLst>
              </a:tr>
              <a:tr h="550518">
                <a:tc>
                  <a:txBody>
                    <a:bodyPr/>
                    <a:lstStyle/>
                    <a:p>
                      <a:pPr marL="0" marR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Accesses Deductions &amp; allowances for benefits </a:t>
                      </a:r>
                      <a:endParaRPr lang="en-US" sz="1400" b="0">
                        <a:latin typeface="Helvetica"/>
                      </a:endParaRPr>
                    </a:p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administration</a:t>
                      </a:r>
                      <a:endParaRPr lang="en-US" sz="1400" b="0">
                        <a:latin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Helvetica"/>
                        </a:rPr>
                        <a:t>6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Employees view </a:t>
                      </a:r>
                      <a:r>
                        <a:rPr lang="en-US" sz="1400" b="0" i="0" u="none" strike="noStrike" noProof="0" err="1">
                          <a:solidFill>
                            <a:srgbClr val="000000"/>
                          </a:solidFill>
                          <a:latin typeface="Helvetica"/>
                        </a:rPr>
                        <a:t>Payslips</a:t>
                      </a: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 in Oracle Cloud HCM</a:t>
                      </a:r>
                      <a:endParaRPr lang="en-US" sz="140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Arial" panose="020B0604020202020204" pitchFamily="34" charset="0"/>
                        <a:buNone/>
                      </a:pPr>
                      <a:r>
                        <a:rPr lang="en-US" sz="1400" dirty="0">
                          <a:latin typeface="Helvetica"/>
                        </a:rPr>
                        <a:t>14</a:t>
                      </a:r>
                      <a:endParaRPr lang="en-US" sz="1400" dirty="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78264025"/>
                  </a:ext>
                </a:extLst>
              </a:tr>
              <a:tr h="550518"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Views employees enrolled in different pension </a:t>
                      </a:r>
                      <a:endParaRPr lang="en-US" sz="1400" b="0"/>
                    </a:p>
                    <a:p>
                      <a:pPr marL="0" lvl="0" indent="0" algn="l">
                        <a:buNone/>
                      </a:pPr>
                      <a:r>
                        <a:rPr lang="en-US" sz="1400" b="0" i="0" u="none" strike="noStrike" noProof="0">
                          <a:solidFill>
                            <a:srgbClr val="000000"/>
                          </a:solidFill>
                          <a:latin typeface="Helvetica"/>
                        </a:rPr>
                        <a:t>schemes</a:t>
                      </a:r>
                      <a:endParaRPr lang="en-US" sz="1400" b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b="0" dirty="0">
                          <a:latin typeface="Helvetica"/>
                        </a:rPr>
                        <a:t>7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buNone/>
                      </a:pPr>
                      <a:endParaRPr lang="en-US" sz="2800">
                        <a:latin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342900" indent="-342900" algn="ctr">
                        <a:buFont typeface="Arial" panose="020B0604020202020204" pitchFamily="34" charset="0"/>
                        <a:buChar char="•"/>
                      </a:pPr>
                      <a:endParaRPr lang="en-US" sz="2800" dirty="0">
                        <a:latin typeface="Helvetica" pitchFamily="2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13475389"/>
                  </a:ext>
                </a:extLst>
              </a:tr>
              <a:tr h="550518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i="0" u="none" strike="noStrike" noProof="0" dirty="0">
                          <a:solidFill>
                            <a:srgbClr val="000000"/>
                          </a:solidFill>
                          <a:latin typeface="Helvetica"/>
                        </a:rPr>
                        <a:t>Checks validation report to ensure accuracy</a:t>
                      </a:r>
                      <a:endParaRPr lang="en-US" sz="1400" b="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buNone/>
                      </a:pPr>
                      <a:r>
                        <a:rPr lang="en-US" sz="1400" dirty="0">
                          <a:latin typeface="Helvetica"/>
                        </a:rPr>
                        <a:t>8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457200" algn="l">
                        <a:buFont typeface="Arial"/>
                        <a:buChar char="•"/>
                      </a:pPr>
                      <a:endParaRPr lang="en-US" sz="2800">
                        <a:latin typeface="Helvetica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tc>
                  <a:txBody>
                    <a:bodyPr/>
                    <a:lstStyle/>
                    <a:p>
                      <a:pPr marL="457200" lvl="0" indent="-457200" algn="r">
                        <a:buFont typeface="Arial"/>
                        <a:buChar char="•"/>
                      </a:pPr>
                      <a:endParaRPr lang="en-US" sz="2800" dirty="0">
                        <a:latin typeface="Helvetica"/>
                      </a:endParaRPr>
                    </a:p>
                  </a:txBody>
                  <a:tcPr>
                    <a:lnL w="12700">
                      <a:noFill/>
                    </a:lnL>
                    <a:lnR w="12700">
                      <a:noFill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>
                      <a:noFill/>
                    </a:lnB>
                    <a:lnTlToBr w="0">
                      <a:noFill/>
                    </a:lnTlToBr>
                    <a:lnBlToTr w="0">
                      <a:noFill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27690704"/>
                  </a:ext>
                </a:extLst>
              </a:tr>
            </a:tbl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80908CD4-5E07-469C-B76C-8CF87BA23B75}"/>
              </a:ext>
            </a:extLst>
          </p:cNvPr>
          <p:cNvSpPr/>
          <p:nvPr/>
        </p:nvSpPr>
        <p:spPr>
          <a:xfrm>
            <a:off x="968066" y="1571838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1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1">
            <a:extLst>
              <a:ext uri="{FF2B5EF4-FFF2-40B4-BE49-F238E27FC236}">
                <a16:creationId xmlns:a16="http://schemas.microsoft.com/office/drawing/2014/main" id="{2FC4B699-D5A6-4EEA-801D-1326D5894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463754" cy="1549351"/>
          </a:xfrm>
        </p:spPr>
        <p:txBody>
          <a:bodyPr>
            <a:normAutofit/>
          </a:bodyPr>
          <a:lstStyle/>
          <a:p>
            <a:r>
              <a:rPr lang="en-US" sz="3600" b="1">
                <a:latin typeface="Helvetica" pitchFamily="2" charset="0"/>
              </a:rPr>
              <a:t>Solution Overview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163CB401-A669-4036-94A3-1CFD737DE7FB}"/>
              </a:ext>
            </a:extLst>
          </p:cNvPr>
          <p:cNvSpPr/>
          <p:nvPr/>
        </p:nvSpPr>
        <p:spPr>
          <a:xfrm>
            <a:off x="968066" y="1860186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B34861A-5A55-4C50-ADAB-A370667C7D15}"/>
              </a:ext>
            </a:extLst>
          </p:cNvPr>
          <p:cNvGrpSpPr/>
          <p:nvPr/>
        </p:nvGrpSpPr>
        <p:grpSpPr>
          <a:xfrm>
            <a:off x="1184223" y="699031"/>
            <a:ext cx="10488813" cy="5455864"/>
            <a:chOff x="1184223" y="699031"/>
            <a:chExt cx="10488813" cy="5455864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06298274-C0BD-427B-ADB0-DECF2675B580}"/>
                </a:ext>
              </a:extLst>
            </p:cNvPr>
            <p:cNvCxnSpPr>
              <a:cxnSpLocks/>
            </p:cNvCxnSpPr>
            <p:nvPr/>
          </p:nvCxnSpPr>
          <p:spPr>
            <a:xfrm>
              <a:off x="7827169" y="1542502"/>
              <a:ext cx="0" cy="4413290"/>
            </a:xfrm>
            <a:prstGeom prst="line">
              <a:avLst/>
            </a:prstGeom>
            <a:ln w="28575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Rectangle: Rounded Corners 15">
              <a:extLst>
                <a:ext uri="{FF2B5EF4-FFF2-40B4-BE49-F238E27FC236}">
                  <a16:creationId xmlns:a16="http://schemas.microsoft.com/office/drawing/2014/main" id="{CA2FC704-A234-406A-9987-CEF2891E0849}"/>
                </a:ext>
              </a:extLst>
            </p:cNvPr>
            <p:cNvSpPr/>
            <p:nvPr/>
          </p:nvSpPr>
          <p:spPr>
            <a:xfrm>
              <a:off x="4200500" y="699031"/>
              <a:ext cx="3238677" cy="2131970"/>
            </a:xfrm>
            <a:prstGeom prst="round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Helvetica" pitchFamily="2" charset="0"/>
                </a:rPr>
                <a:t>PTO Leaves 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Helvetica" pitchFamily="2" charset="0"/>
                </a:rPr>
                <a:t>Allowances and commissions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Helvetica" pitchFamily="2" charset="0"/>
                </a:rPr>
                <a:t>Bank Details  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Helvetica" pitchFamily="2" charset="0"/>
                </a:rPr>
                <a:t>New Hire and Leavers</a:t>
              </a:r>
            </a:p>
            <a:p>
              <a:pPr marL="171450" indent="-171450" fontAlgn="ctr">
                <a:buFont typeface="Arial" panose="020B0604020202020204" pitchFamily="34" charset="0"/>
                <a:buChar char="•"/>
              </a:pPr>
              <a:r>
                <a:rPr lang="en-US" sz="1600" dirty="0">
                  <a:solidFill>
                    <a:schemeClr val="accent2">
                      <a:lumMod val="50000"/>
                    </a:schemeClr>
                  </a:solidFill>
                  <a:latin typeface="Helvetica" pitchFamily="2" charset="0"/>
                </a:rPr>
                <a:t>Bonuses and many more</a:t>
              </a:r>
            </a:p>
          </p:txBody>
        </p:sp>
        <p:pic>
          <p:nvPicPr>
            <p:cNvPr id="9" name="Content Placeholder 6" descr="Transfer">
              <a:extLst>
                <a:ext uri="{FF2B5EF4-FFF2-40B4-BE49-F238E27FC236}">
                  <a16:creationId xmlns:a16="http://schemas.microsoft.com/office/drawing/2014/main" id="{0E769BFD-793D-46CE-AF2D-3EBFDE70B09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5400000">
              <a:off x="8928535" y="3482741"/>
              <a:ext cx="532811" cy="532811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7206F261-7E79-4A93-BED2-221DAEF5399C}"/>
                </a:ext>
              </a:extLst>
            </p:cNvPr>
            <p:cNvSpPr/>
            <p:nvPr/>
          </p:nvSpPr>
          <p:spPr>
            <a:xfrm>
              <a:off x="8279993" y="1750619"/>
              <a:ext cx="1876210" cy="4404276"/>
            </a:xfrm>
            <a:prstGeom prst="roundRect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9817607D-6186-496D-8F41-A9C925786682}"/>
                </a:ext>
              </a:extLst>
            </p:cNvPr>
            <p:cNvGrpSpPr/>
            <p:nvPr/>
          </p:nvGrpSpPr>
          <p:grpSpPr>
            <a:xfrm>
              <a:off x="8104660" y="2517983"/>
              <a:ext cx="2295882" cy="805704"/>
              <a:chOff x="5239252" y="2178538"/>
              <a:chExt cx="2011637" cy="705954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9ADFC07-8FC8-4D0A-8063-671916680BD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28033" r="41234" b="27827"/>
              <a:stretch/>
            </p:blipFill>
            <p:spPr>
              <a:xfrm>
                <a:off x="5512314" y="2178538"/>
                <a:ext cx="1531800" cy="548530"/>
              </a:xfrm>
              <a:prstGeom prst="rect">
                <a:avLst/>
              </a:prstGeom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58F8091-C817-4F72-A960-F2274AB2A750}"/>
                  </a:ext>
                </a:extLst>
              </p:cNvPr>
              <p:cNvSpPr txBox="1"/>
              <p:nvPr/>
            </p:nvSpPr>
            <p:spPr>
              <a:xfrm>
                <a:off x="5239252" y="2520141"/>
                <a:ext cx="2011637" cy="364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>
                    <a:latin typeface="Helvetica" pitchFamily="2" charset="0"/>
                  </a:rPr>
                  <a:t>Cloud HCM</a:t>
                </a:r>
              </a:p>
            </p:txBody>
          </p:sp>
        </p:grp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305CDB3B-647B-4D55-89E3-0F280A5DAD25}"/>
                </a:ext>
              </a:extLst>
            </p:cNvPr>
            <p:cNvSpPr/>
            <p:nvPr/>
          </p:nvSpPr>
          <p:spPr>
            <a:xfrm>
              <a:off x="1587288" y="3937767"/>
              <a:ext cx="2104761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600">
                  <a:latin typeface="Helvetica" pitchFamily="2" charset="0"/>
                </a:rPr>
                <a:t>Global and Regional Payroll Managers</a:t>
              </a:r>
              <a:endParaRPr lang="en-US">
                <a:latin typeface="Helvetica" pitchFamily="2" charset="0"/>
              </a:endParaRPr>
            </a:p>
          </p:txBody>
        </p:sp>
        <p:sp>
          <p:nvSpPr>
            <p:cNvPr id="24" name="Rectangle: Rounded Corners 23">
              <a:extLst>
                <a:ext uri="{FF2B5EF4-FFF2-40B4-BE49-F238E27FC236}">
                  <a16:creationId xmlns:a16="http://schemas.microsoft.com/office/drawing/2014/main" id="{66ECC8CF-6BAE-4D9B-A588-1AD12DAF4A21}"/>
                </a:ext>
              </a:extLst>
            </p:cNvPr>
            <p:cNvSpPr/>
            <p:nvPr/>
          </p:nvSpPr>
          <p:spPr>
            <a:xfrm>
              <a:off x="4816546" y="2478642"/>
              <a:ext cx="2080230" cy="8843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chemeClr val="tx1"/>
                  </a:solidFill>
                  <a:latin typeface="Helvetica" pitchFamily="2" charset="0"/>
                </a:rPr>
                <a:t>Input data into Oracle Cloud HCM</a:t>
              </a:r>
            </a:p>
          </p:txBody>
        </p:sp>
        <p:sp>
          <p:nvSpPr>
            <p:cNvPr id="25" name="Arrow: Right 24">
              <a:extLst>
                <a:ext uri="{FF2B5EF4-FFF2-40B4-BE49-F238E27FC236}">
                  <a16:creationId xmlns:a16="http://schemas.microsoft.com/office/drawing/2014/main" id="{F66A4055-BAA2-4461-835B-B58E415FB411}"/>
                </a:ext>
              </a:extLst>
            </p:cNvPr>
            <p:cNvSpPr/>
            <p:nvPr/>
          </p:nvSpPr>
          <p:spPr>
            <a:xfrm>
              <a:off x="7624844" y="2901672"/>
              <a:ext cx="404650" cy="214134"/>
            </a:xfrm>
            <a:prstGeom prst="rightArrow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E3FDAFBA-FF18-413F-AC21-D372F5618A53}"/>
                </a:ext>
              </a:extLst>
            </p:cNvPr>
            <p:cNvGrpSpPr/>
            <p:nvPr/>
          </p:nvGrpSpPr>
          <p:grpSpPr>
            <a:xfrm>
              <a:off x="1542665" y="5036751"/>
              <a:ext cx="2129655" cy="555417"/>
              <a:chOff x="175072" y="5114750"/>
              <a:chExt cx="2129655" cy="555417"/>
            </a:xfrm>
          </p:grpSpPr>
          <p:pic>
            <p:nvPicPr>
              <p:cNvPr id="33" name="Picture 32">
                <a:extLst>
                  <a:ext uri="{FF2B5EF4-FFF2-40B4-BE49-F238E27FC236}">
                    <a16:creationId xmlns:a16="http://schemas.microsoft.com/office/drawing/2014/main" id="{C8DEC445-5A43-48D0-BEC7-FBDB38B58139}"/>
                  </a:ext>
                </a:extLst>
              </p:cNvPr>
              <p:cNvPicPr/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73457" r="48643"/>
              <a:stretch/>
            </p:blipFill>
            <p:spPr bwMode="auto">
              <a:xfrm>
                <a:off x="175072" y="5114750"/>
                <a:ext cx="1048018" cy="54135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  <p:pic>
            <p:nvPicPr>
              <p:cNvPr id="34" name="Picture 33">
                <a:extLst>
                  <a:ext uri="{FF2B5EF4-FFF2-40B4-BE49-F238E27FC236}">
                    <a16:creationId xmlns:a16="http://schemas.microsoft.com/office/drawing/2014/main" id="{C6DCF56D-06CE-4665-B58A-2FD349BEE6A1}"/>
                  </a:ext>
                </a:extLst>
              </p:cNvPr>
              <p:cNvPicPr/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8643" t="73457"/>
              <a:stretch/>
            </p:blipFill>
            <p:spPr bwMode="auto">
              <a:xfrm>
                <a:off x="1256708" y="5128808"/>
                <a:ext cx="1048019" cy="541359"/>
              </a:xfrm>
              <a:prstGeom prst="rect">
                <a:avLst/>
              </a:prstGeom>
              <a:noFill/>
              <a:ln>
                <a:noFill/>
              </a:ln>
              <a:extLst>
                <a:ext uri="{53640926-AAD7-44D8-BBD7-CCE9431645EC}">
                  <a14:shadowObscured xmlns:a14="http://schemas.microsoft.com/office/drawing/2010/main"/>
                </a:ext>
              </a:extLst>
            </p:spPr>
          </p:pic>
        </p:grp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1A03EA41-CD31-46FF-9F80-2A76D6467F09}"/>
                </a:ext>
              </a:extLst>
            </p:cNvPr>
            <p:cNvSpPr/>
            <p:nvPr/>
          </p:nvSpPr>
          <p:spPr>
            <a:xfrm>
              <a:off x="1587288" y="5534551"/>
              <a:ext cx="2040411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400">
                  <a:latin typeface="Helvetica" pitchFamily="2" charset="0"/>
                </a:rPr>
                <a:t>Employees from different countries</a:t>
              </a:r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4444B6A0-5C54-415E-B5B3-183F3D8B4D0C}"/>
                </a:ext>
              </a:extLst>
            </p:cNvPr>
            <p:cNvSpPr/>
            <p:nvPr/>
          </p:nvSpPr>
          <p:spPr>
            <a:xfrm>
              <a:off x="7720102" y="1700343"/>
              <a:ext cx="214134" cy="214134"/>
            </a:xfrm>
            <a:prstGeom prst="ellipse">
              <a:avLst/>
            </a:prstGeom>
            <a:noFill/>
            <a:ln w="28575"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Helvetica" pitchFamily="2" charset="0"/>
              </a:endParaRPr>
            </a:p>
          </p:txBody>
        </p:sp>
        <p:sp>
          <p:nvSpPr>
            <p:cNvPr id="43" name="Rectangle: Rounded Corners 42">
              <a:extLst>
                <a:ext uri="{FF2B5EF4-FFF2-40B4-BE49-F238E27FC236}">
                  <a16:creationId xmlns:a16="http://schemas.microsoft.com/office/drawing/2014/main" id="{52262F7F-DA2D-4F1D-B26B-46909B05ABD1}"/>
                </a:ext>
              </a:extLst>
            </p:cNvPr>
            <p:cNvSpPr/>
            <p:nvPr/>
          </p:nvSpPr>
          <p:spPr>
            <a:xfrm>
              <a:off x="4486593" y="3609712"/>
              <a:ext cx="2700985" cy="1148294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chemeClr val="tx1"/>
                  </a:solidFill>
                  <a:latin typeface="Helvetica" pitchFamily="2" charset="0"/>
                </a:rPr>
                <a:t>View Global and country Reports and perform  necessary approvals </a:t>
              </a:r>
            </a:p>
          </p:txBody>
        </p:sp>
        <p:sp>
          <p:nvSpPr>
            <p:cNvPr id="44" name="Arrow: Right 43">
              <a:extLst>
                <a:ext uri="{FF2B5EF4-FFF2-40B4-BE49-F238E27FC236}">
                  <a16:creationId xmlns:a16="http://schemas.microsoft.com/office/drawing/2014/main" id="{D74AE292-CCBA-4A05-8BF6-3BC96534434B}"/>
                </a:ext>
              </a:extLst>
            </p:cNvPr>
            <p:cNvSpPr/>
            <p:nvPr/>
          </p:nvSpPr>
          <p:spPr>
            <a:xfrm rot="10800000">
              <a:off x="7624844" y="4140949"/>
              <a:ext cx="404650" cy="214134"/>
            </a:xfrm>
            <a:prstGeom prst="rightArrow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2B0EF64-57B6-455D-85EC-BE4DC0989F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27544" t="25797" r="24198" b="20640"/>
            <a:stretch/>
          </p:blipFill>
          <p:spPr>
            <a:xfrm>
              <a:off x="8637890" y="4304610"/>
              <a:ext cx="1182828" cy="1293413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sp>
          <p:nvSpPr>
            <p:cNvPr id="45" name="Rectangle: Rounded Corners 44">
              <a:extLst>
                <a:ext uri="{FF2B5EF4-FFF2-40B4-BE49-F238E27FC236}">
                  <a16:creationId xmlns:a16="http://schemas.microsoft.com/office/drawing/2014/main" id="{E666C00C-95CC-48EF-B646-E199EE25CCEE}"/>
                </a:ext>
              </a:extLst>
            </p:cNvPr>
            <p:cNvSpPr/>
            <p:nvPr/>
          </p:nvSpPr>
          <p:spPr>
            <a:xfrm>
              <a:off x="4441986" y="5149974"/>
              <a:ext cx="2795949" cy="884387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chemeClr val="tx1"/>
                  </a:solidFill>
                  <a:latin typeface="Helvetica" pitchFamily="2" charset="0"/>
                </a:rPr>
                <a:t>Access </a:t>
              </a:r>
              <a:r>
                <a:rPr lang="en-US" sz="1600" err="1">
                  <a:solidFill>
                    <a:schemeClr val="tx1"/>
                  </a:solidFill>
                  <a:latin typeface="Helvetica" pitchFamily="2" charset="0"/>
                </a:rPr>
                <a:t>payslips</a:t>
              </a:r>
              <a:r>
                <a:rPr lang="en-US" sz="1600">
                  <a:solidFill>
                    <a:schemeClr val="tx1"/>
                  </a:solidFill>
                  <a:latin typeface="Helvetica" pitchFamily="2" charset="0"/>
                </a:rPr>
                <a:t> and payroll documents via Oracle Cloud HCM </a:t>
              </a:r>
            </a:p>
          </p:txBody>
        </p:sp>
        <p:sp>
          <p:nvSpPr>
            <p:cNvPr id="48" name="Arrow: Right 47">
              <a:extLst>
                <a:ext uri="{FF2B5EF4-FFF2-40B4-BE49-F238E27FC236}">
                  <a16:creationId xmlns:a16="http://schemas.microsoft.com/office/drawing/2014/main" id="{3AFCCBC0-8807-452E-A4E4-A6D00CE56CB3}"/>
                </a:ext>
              </a:extLst>
            </p:cNvPr>
            <p:cNvSpPr/>
            <p:nvPr/>
          </p:nvSpPr>
          <p:spPr>
            <a:xfrm rot="10800000">
              <a:off x="7624844" y="5420590"/>
              <a:ext cx="404650" cy="214134"/>
            </a:xfrm>
            <a:prstGeom prst="rightArrow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40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1C30B539-63FF-44D6-89EB-8BA1E4B5F3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84223" y="4887779"/>
              <a:ext cx="6168290" cy="0"/>
            </a:xfrm>
            <a:prstGeom prst="line">
              <a:avLst/>
            </a:prstGeom>
            <a:ln w="12700">
              <a:solidFill>
                <a:schemeClr val="bg1">
                  <a:lumMod val="8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A1251E07-B4E3-443A-833E-73BD851B31D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29" t="26463" r="73187" b="49464"/>
            <a:stretch/>
          </p:blipFill>
          <p:spPr>
            <a:xfrm>
              <a:off x="1374043" y="2677879"/>
              <a:ext cx="1121181" cy="121135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D07EB67-A73E-48EB-AC78-6445517C528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048" t="26352" r="50107" b="49405"/>
            <a:stretch/>
          </p:blipFill>
          <p:spPr>
            <a:xfrm>
              <a:off x="2639669" y="2677879"/>
              <a:ext cx="1163931" cy="1183797"/>
            </a:xfrm>
            <a:prstGeom prst="rect">
              <a:avLst/>
            </a:prstGeom>
          </p:spPr>
        </p:pic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1B39D89B-3A46-420B-8DAC-4ECD53FCDA2F}"/>
                </a:ext>
              </a:extLst>
            </p:cNvPr>
            <p:cNvCxnSpPr/>
            <p:nvPr/>
          </p:nvCxnSpPr>
          <p:spPr>
            <a:xfrm>
              <a:off x="9671491" y="3735762"/>
              <a:ext cx="729051" cy="0"/>
            </a:xfrm>
            <a:prstGeom prst="straightConnector1">
              <a:avLst/>
            </a:prstGeom>
            <a:ln w="38100">
              <a:solidFill>
                <a:schemeClr val="bg1">
                  <a:lumMod val="75000"/>
                </a:schemeClr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681D729B-03BC-4476-883E-8F4C369113B6}"/>
                </a:ext>
              </a:extLst>
            </p:cNvPr>
            <p:cNvSpPr/>
            <p:nvPr/>
          </p:nvSpPr>
          <p:spPr>
            <a:xfrm>
              <a:off x="10374314" y="3313414"/>
              <a:ext cx="1298722" cy="844697"/>
            </a:xfrm>
            <a:prstGeom prst="roundRect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1600">
                  <a:solidFill>
                    <a:schemeClr val="bg1"/>
                  </a:solidFill>
                  <a:latin typeface="Helvetica" pitchFamily="2" charset="0"/>
                </a:rPr>
                <a:t>Automatic Sync 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49F240FE-94A3-EE5B-E6AA-02B088005FBB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863081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EB3AB1F2-0432-44C7-9070-204B432065A3}"/>
              </a:ext>
            </a:extLst>
          </p:cNvPr>
          <p:cNvSpPr/>
          <p:nvPr/>
        </p:nvSpPr>
        <p:spPr>
          <a:xfrm>
            <a:off x="982371" y="2020209"/>
            <a:ext cx="3085533" cy="6491287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254000" sx="104000" sy="104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6" name="Group 85">
            <a:extLst>
              <a:ext uri="{FF2B5EF4-FFF2-40B4-BE49-F238E27FC236}">
                <a16:creationId xmlns:a16="http://schemas.microsoft.com/office/drawing/2014/main" id="{C2723E09-8ADA-4D5F-BD77-68AF279EAAD5}"/>
              </a:ext>
            </a:extLst>
          </p:cNvPr>
          <p:cNvGrpSpPr/>
          <p:nvPr/>
        </p:nvGrpSpPr>
        <p:grpSpPr>
          <a:xfrm>
            <a:off x="1198413" y="2901988"/>
            <a:ext cx="2697716" cy="3433962"/>
            <a:chOff x="1333189" y="2836705"/>
            <a:chExt cx="2697716" cy="343396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B0CD4FBF-E239-48F9-BD50-4A54EEB6F61C}"/>
                </a:ext>
              </a:extLst>
            </p:cNvPr>
            <p:cNvGrpSpPr/>
            <p:nvPr/>
          </p:nvGrpSpPr>
          <p:grpSpPr>
            <a:xfrm>
              <a:off x="1384415" y="2836705"/>
              <a:ext cx="2601675" cy="1128826"/>
              <a:chOff x="0" y="0"/>
              <a:chExt cx="3628471" cy="1574219"/>
            </a:xfrm>
          </p:grpSpPr>
          <p:sp>
            <p:nvSpPr>
              <p:cNvPr id="49" name="Rectangle: Rounded Corners 48">
                <a:extLst>
                  <a:ext uri="{FF2B5EF4-FFF2-40B4-BE49-F238E27FC236}">
                    <a16:creationId xmlns:a16="http://schemas.microsoft.com/office/drawing/2014/main" id="{3ACB9EE4-7367-43FC-9ABE-6638AFE63AE9}"/>
                  </a:ext>
                </a:extLst>
              </p:cNvPr>
              <p:cNvSpPr/>
              <p:nvPr/>
            </p:nvSpPr>
            <p:spPr>
              <a:xfrm>
                <a:off x="0" y="0"/>
                <a:ext cx="3568495" cy="1574219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50" name="TextBox 12">
                <a:extLst>
                  <a:ext uri="{FF2B5EF4-FFF2-40B4-BE49-F238E27FC236}">
                    <a16:creationId xmlns:a16="http://schemas.microsoft.com/office/drawing/2014/main" id="{9F5B87BD-6B02-49D2-B755-E08FC1CEB184}"/>
                  </a:ext>
                </a:extLst>
              </p:cNvPr>
              <p:cNvSpPr txBox="1"/>
              <p:nvPr/>
            </p:nvSpPr>
            <p:spPr>
              <a:xfrm>
                <a:off x="1128291" y="310619"/>
                <a:ext cx="2500180" cy="1143656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>
                    <a:solidFill>
                      <a:srgbClr val="000000"/>
                    </a:solidFill>
                    <a:effectLst/>
                    <a:latin typeface="Helvetic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Christopher Parker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Helvetic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Global Payroll</a:t>
                </a: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kern="1200">
                    <a:solidFill>
                      <a:srgbClr val="000000"/>
                    </a:solidFill>
                    <a:effectLst/>
                    <a:latin typeface="Helvetic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Manager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51" name="Picture 50">
                <a:extLst>
                  <a:ext uri="{FF2B5EF4-FFF2-40B4-BE49-F238E27FC236}">
                    <a16:creationId xmlns:a16="http://schemas.microsoft.com/office/drawing/2014/main" id="{D3A8B533-52EC-4E3D-991E-36C0CB2C6C2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529" t="26463" r="73187" b="49464"/>
              <a:stretch/>
            </p:blipFill>
            <p:spPr>
              <a:xfrm>
                <a:off x="169527" y="252429"/>
                <a:ext cx="1001447" cy="1081906"/>
              </a:xfrm>
              <a:prstGeom prst="rect">
                <a:avLst/>
              </a:prstGeom>
            </p:spPr>
          </p:pic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7E7F8F6-71B1-48A4-9AAC-E7CF10B5320A}"/>
                </a:ext>
              </a:extLst>
            </p:cNvPr>
            <p:cNvGrpSpPr/>
            <p:nvPr/>
          </p:nvGrpSpPr>
          <p:grpSpPr>
            <a:xfrm>
              <a:off x="1333189" y="4157624"/>
              <a:ext cx="2697716" cy="1139577"/>
              <a:chOff x="3533387" y="0"/>
              <a:chExt cx="3764021" cy="158939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732D4CF3-0306-4350-ABEF-61DFD7D69421}"/>
                  </a:ext>
                </a:extLst>
              </p:cNvPr>
              <p:cNvSpPr/>
              <p:nvPr/>
            </p:nvSpPr>
            <p:spPr>
              <a:xfrm>
                <a:off x="3533387" y="0"/>
                <a:ext cx="3568477" cy="1589392"/>
              </a:xfrm>
              <a:prstGeom prst="round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/>
              </a:p>
            </p:txBody>
          </p:sp>
          <p:sp>
            <p:nvSpPr>
              <p:cNvPr id="44" name="TextBox 11">
                <a:extLst>
                  <a:ext uri="{FF2B5EF4-FFF2-40B4-BE49-F238E27FC236}">
                    <a16:creationId xmlns:a16="http://schemas.microsoft.com/office/drawing/2014/main" id="{2DAD337A-3274-423D-9C41-8B85EDCF9B63}"/>
                  </a:ext>
                </a:extLst>
              </p:cNvPr>
              <p:cNvSpPr txBox="1"/>
              <p:nvPr/>
            </p:nvSpPr>
            <p:spPr>
              <a:xfrm>
                <a:off x="4755299" y="249479"/>
                <a:ext cx="2268723" cy="109900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>
                    <a:solidFill>
                      <a:srgbClr val="000000"/>
                    </a:solidFill>
                    <a:effectLst/>
                    <a:latin typeface="Helvetic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Sarah Thomson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en-US" sz="1200">
                    <a:latin typeface="Helvetica" pitchFamily="2" charset="0"/>
                  </a:rPr>
                  <a:t>Regional Payroll Manager</a:t>
                </a:r>
              </a:p>
            </p:txBody>
          </p:sp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C34FFC2-F7DB-4E13-AD21-BAB298D2BB7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6048" t="26352" r="50107" b="49405"/>
              <a:stretch/>
            </p:blipFill>
            <p:spPr>
              <a:xfrm>
                <a:off x="3677800" y="291068"/>
                <a:ext cx="1040074" cy="1057416"/>
              </a:xfrm>
              <a:prstGeom prst="rect">
                <a:avLst/>
              </a:prstGeom>
            </p:spPr>
          </p:pic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id="{58B1D21B-C896-489B-BA89-C6128DDAA24B}"/>
                  </a:ext>
                </a:extLst>
              </p:cNvPr>
              <p:cNvGrpSpPr/>
              <p:nvPr/>
            </p:nvGrpSpPr>
            <p:grpSpPr>
              <a:xfrm>
                <a:off x="4777257" y="1039525"/>
                <a:ext cx="2520151" cy="513711"/>
                <a:chOff x="4777257" y="1039525"/>
                <a:chExt cx="2520151" cy="513711"/>
              </a:xfrm>
            </p:grpSpPr>
            <p:sp>
              <p:nvSpPr>
                <p:cNvPr id="47" name="Rectangle: Rounded Corners 46">
                  <a:extLst>
                    <a:ext uri="{FF2B5EF4-FFF2-40B4-BE49-F238E27FC236}">
                      <a16:creationId xmlns:a16="http://schemas.microsoft.com/office/drawing/2014/main" id="{0D63099F-1359-454E-9241-96BC577062B9}"/>
                    </a:ext>
                  </a:extLst>
                </p:cNvPr>
                <p:cNvSpPr/>
                <p:nvPr/>
              </p:nvSpPr>
              <p:spPr>
                <a:xfrm>
                  <a:off x="4874660" y="1119575"/>
                  <a:ext cx="2226344" cy="259898"/>
                </a:xfrm>
                <a:prstGeom prst="roundRect">
                  <a:avLst/>
                </a:pr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en-US" sz="1200"/>
                </a:p>
              </p:txBody>
            </p:sp>
            <p:sp>
              <p:nvSpPr>
                <p:cNvPr id="48" name="TextBox 18">
                  <a:extLst>
                    <a:ext uri="{FF2B5EF4-FFF2-40B4-BE49-F238E27FC236}">
                      <a16:creationId xmlns:a16="http://schemas.microsoft.com/office/drawing/2014/main" id="{623314FF-E8C1-4491-8F3E-7A1B3BD45884}"/>
                    </a:ext>
                  </a:extLst>
                </p:cNvPr>
                <p:cNvSpPr txBox="1"/>
                <p:nvPr/>
              </p:nvSpPr>
              <p:spPr>
                <a:xfrm>
                  <a:off x="4777257" y="1039525"/>
                  <a:ext cx="2520151" cy="51371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200" i="1" kern="1200">
                      <a:solidFill>
                        <a:srgbClr val="FFFFFF"/>
                      </a:solidFill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Reports to Christopher </a:t>
                  </a:r>
                  <a:endParaRPr lang="en-US" sz="120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635222F2-5503-4EFA-BC08-4335B3E95180}"/>
                </a:ext>
              </a:extLst>
            </p:cNvPr>
            <p:cNvGrpSpPr/>
            <p:nvPr/>
          </p:nvGrpSpPr>
          <p:grpSpPr>
            <a:xfrm>
              <a:off x="1509501" y="5485864"/>
              <a:ext cx="2345092" cy="784803"/>
              <a:chOff x="-2" y="368498"/>
              <a:chExt cx="3215014" cy="1076021"/>
            </a:xfrm>
          </p:grpSpPr>
          <p:sp>
            <p:nvSpPr>
              <p:cNvPr id="40" name="Flowchart: Terminator 39">
                <a:extLst>
                  <a:ext uri="{FF2B5EF4-FFF2-40B4-BE49-F238E27FC236}">
                    <a16:creationId xmlns:a16="http://schemas.microsoft.com/office/drawing/2014/main" id="{D407019E-E357-4EE3-B423-D37A29A1220E}"/>
                  </a:ext>
                </a:extLst>
              </p:cNvPr>
              <p:cNvSpPr/>
              <p:nvPr/>
            </p:nvSpPr>
            <p:spPr>
              <a:xfrm>
                <a:off x="-2" y="368498"/>
                <a:ext cx="3168128" cy="1076021"/>
              </a:xfrm>
              <a:prstGeom prst="flowChartTerminator">
                <a:avLst/>
              </a:prstGeom>
              <a:gradFill flip="none" rotWithShape="1">
                <a:gsLst>
                  <a:gs pos="0">
                    <a:srgbClr val="00B050">
                      <a:shade val="30000"/>
                      <a:satMod val="115000"/>
                    </a:srgbClr>
                  </a:gs>
                  <a:gs pos="50000">
                    <a:srgbClr val="00B050">
                      <a:shade val="67500"/>
                      <a:satMod val="115000"/>
                    </a:srgbClr>
                  </a:gs>
                  <a:gs pos="100000">
                    <a:srgbClr val="00B050">
                      <a:shade val="100000"/>
                      <a:satMod val="115000"/>
                    </a:srgbClr>
                  </a:gs>
                </a:gsLst>
                <a:lin ang="10800000" scaled="1"/>
                <a:tileRect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1200"/>
              </a:p>
            </p:txBody>
          </p:sp>
          <p:pic>
            <p:nvPicPr>
              <p:cNvPr id="41" name="Graphic 9" descr="Call center">
                <a:extLst>
                  <a:ext uri="{FF2B5EF4-FFF2-40B4-BE49-F238E27FC236}">
                    <a16:creationId xmlns:a16="http://schemas.microsoft.com/office/drawing/2014/main" id="{C457DBE1-CF03-4B1F-BEE2-0BE7895FE50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247919" y="431937"/>
                <a:ext cx="858019" cy="858020"/>
              </a:xfrm>
              <a:prstGeom prst="rect">
                <a:avLst/>
              </a:prstGeom>
            </p:spPr>
          </p:pic>
          <p:sp>
            <p:nvSpPr>
              <p:cNvPr id="42" name="TextBox 13">
                <a:extLst>
                  <a:ext uri="{FF2B5EF4-FFF2-40B4-BE49-F238E27FC236}">
                    <a16:creationId xmlns:a16="http://schemas.microsoft.com/office/drawing/2014/main" id="{E23C3920-ED3A-496C-A2DA-8A3CF9CAA3D4}"/>
                  </a:ext>
                </a:extLst>
              </p:cNvPr>
              <p:cNvSpPr txBox="1"/>
              <p:nvPr/>
            </p:nvSpPr>
            <p:spPr>
              <a:xfrm>
                <a:off x="1068214" y="446677"/>
                <a:ext cx="2146798" cy="879922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 b="1" kern="1200">
                    <a:solidFill>
                      <a:srgbClr val="FFFFFF"/>
                    </a:solidFill>
                    <a:effectLst/>
                    <a:latin typeface="Helvetic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PCL Admin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FFFFFF"/>
                    </a:solidFill>
                    <a:effectLst/>
                    <a:latin typeface="Helvetica" pitchFamily="2" charset="0"/>
                    <a:ea typeface="Times New Roman" panose="02020603050405020304" pitchFamily="18" charset="0"/>
                  </a:rPr>
                  <a:t>Provides support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200">
                    <a:solidFill>
                      <a:srgbClr val="FFFFFF"/>
                    </a:solidFill>
                    <a:effectLst/>
                    <a:latin typeface="Helvetica" pitchFamily="2" charset="0"/>
                    <a:ea typeface="Times New Roman" panose="02020603050405020304" pitchFamily="18" charset="0"/>
                  </a:rPr>
                  <a:t>at all steps</a:t>
                </a:r>
                <a:endParaRPr lang="en-US" sz="12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5D7FF3F9-CF3A-4464-9CB8-C49D5EF8A5F7}"/>
              </a:ext>
            </a:extLst>
          </p:cNvPr>
          <p:cNvGrpSpPr/>
          <p:nvPr/>
        </p:nvGrpSpPr>
        <p:grpSpPr>
          <a:xfrm>
            <a:off x="891698" y="395785"/>
            <a:ext cx="5224403" cy="1328185"/>
            <a:chOff x="832819" y="664613"/>
            <a:chExt cx="5224403" cy="1328185"/>
          </a:xfrm>
        </p:grpSpPr>
        <p:sp>
          <p:nvSpPr>
            <p:cNvPr id="54" name="Title 1">
              <a:extLst>
                <a:ext uri="{FF2B5EF4-FFF2-40B4-BE49-F238E27FC236}">
                  <a16:creationId xmlns:a16="http://schemas.microsoft.com/office/drawing/2014/main" id="{D0EDC9B3-E793-459F-A818-D883BBA589E8}"/>
                </a:ext>
              </a:extLst>
            </p:cNvPr>
            <p:cNvSpPr txBox="1">
              <a:spLocks/>
            </p:cNvSpPr>
            <p:nvPr/>
          </p:nvSpPr>
          <p:spPr>
            <a:xfrm>
              <a:off x="832819" y="664613"/>
              <a:ext cx="5224403" cy="132556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3600" b="1">
                  <a:latin typeface="Helvetica" pitchFamily="2" charset="0"/>
                </a:rPr>
                <a:t>Payroll Steps</a:t>
              </a: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72756D8-179C-4FBF-B63C-9DB3199C3FEA}"/>
                </a:ext>
              </a:extLst>
            </p:cNvPr>
            <p:cNvSpPr/>
            <p:nvPr/>
          </p:nvSpPr>
          <p:spPr>
            <a:xfrm>
              <a:off x="925346" y="1887770"/>
              <a:ext cx="1717923" cy="105028"/>
            </a:xfrm>
            <a:prstGeom prst="rect">
              <a:avLst/>
            </a:prstGeom>
            <a:gradFill flip="none" rotWithShape="1">
              <a:gsLst>
                <a:gs pos="0">
                  <a:srgbClr val="00B0F0"/>
                </a:gs>
                <a:gs pos="100000">
                  <a:srgbClr val="00B050"/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56" name="Title 1">
            <a:extLst>
              <a:ext uri="{FF2B5EF4-FFF2-40B4-BE49-F238E27FC236}">
                <a16:creationId xmlns:a16="http://schemas.microsoft.com/office/drawing/2014/main" id="{B6181251-BAE4-428F-AF5E-CE0C460A9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2956" y="2200584"/>
            <a:ext cx="2972035" cy="58469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000" i="1">
                <a:solidFill>
                  <a:schemeClr val="bg1">
                    <a:lumMod val="75000"/>
                  </a:schemeClr>
                </a:solidFill>
                <a:latin typeface="Helvetica" pitchFamily="2" charset="0"/>
              </a:rPr>
              <a:t>Taking Personas for explanation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8D88837-87D1-43FA-82CE-E8CDCCDC7F97}"/>
              </a:ext>
            </a:extLst>
          </p:cNvPr>
          <p:cNvGrpSpPr/>
          <p:nvPr/>
        </p:nvGrpSpPr>
        <p:grpSpPr>
          <a:xfrm>
            <a:off x="5165122" y="463188"/>
            <a:ext cx="6280682" cy="5999027"/>
            <a:chOff x="5165122" y="463188"/>
            <a:chExt cx="6280682" cy="5999027"/>
          </a:xfrm>
        </p:grpSpPr>
        <p:sp>
          <p:nvSpPr>
            <p:cNvPr id="28" name="Arrow: Right 27">
              <a:extLst>
                <a:ext uri="{FF2B5EF4-FFF2-40B4-BE49-F238E27FC236}">
                  <a16:creationId xmlns:a16="http://schemas.microsoft.com/office/drawing/2014/main" id="{03F11924-F26E-469F-9EEB-BEB8C9C3B67B}"/>
                </a:ext>
              </a:extLst>
            </p:cNvPr>
            <p:cNvSpPr/>
            <p:nvPr/>
          </p:nvSpPr>
          <p:spPr>
            <a:xfrm rot="5400000">
              <a:off x="5798088" y="4585790"/>
              <a:ext cx="297082" cy="157056"/>
            </a:xfrm>
            <a:prstGeom prst="rightArrow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>
                <a:latin typeface="Helvetica" pitchFamily="2" charset="0"/>
              </a:endParaRPr>
            </a:p>
          </p:txBody>
        </p:sp>
        <p:sp>
          <p:nvSpPr>
            <p:cNvPr id="7" name="Arrow: Right 6">
              <a:extLst>
                <a:ext uri="{FF2B5EF4-FFF2-40B4-BE49-F238E27FC236}">
                  <a16:creationId xmlns:a16="http://schemas.microsoft.com/office/drawing/2014/main" id="{878A3690-E4A4-4CD6-AE02-42296DD12A8F}"/>
                </a:ext>
              </a:extLst>
            </p:cNvPr>
            <p:cNvSpPr/>
            <p:nvPr/>
          </p:nvSpPr>
          <p:spPr>
            <a:xfrm rot="5400000">
              <a:off x="10984540" y="2520271"/>
              <a:ext cx="297133" cy="157056"/>
            </a:xfrm>
            <a:prstGeom prst="rightArrow">
              <a:avLst/>
            </a:prstGeom>
            <a:noFill/>
            <a:ln w="28575"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1200">
                <a:latin typeface="Helvetica" pitchFamily="2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2E7F88B9-360F-4AB0-954B-79EA98409A6E}"/>
                </a:ext>
              </a:extLst>
            </p:cNvPr>
            <p:cNvGrpSpPr/>
            <p:nvPr/>
          </p:nvGrpSpPr>
          <p:grpSpPr>
            <a:xfrm>
              <a:off x="5165122" y="463188"/>
              <a:ext cx="6280682" cy="5999027"/>
              <a:chOff x="5165122" y="463188"/>
              <a:chExt cx="6280682" cy="5999027"/>
            </a:xfrm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13741B46-3D12-46BF-8260-C0E9A0FB1F5E}"/>
                  </a:ext>
                </a:extLst>
              </p:cNvPr>
              <p:cNvGrpSpPr/>
              <p:nvPr/>
            </p:nvGrpSpPr>
            <p:grpSpPr>
              <a:xfrm>
                <a:off x="9991974" y="4673957"/>
                <a:ext cx="1453785" cy="1661993"/>
                <a:chOff x="0" y="-106869"/>
                <a:chExt cx="1304885" cy="1492023"/>
              </a:xfrm>
            </p:grpSpPr>
            <p:sp>
              <p:nvSpPr>
                <p:cNvPr id="30" name="Rectangle: Rounded Corners 29">
                  <a:extLst>
                    <a:ext uri="{FF2B5EF4-FFF2-40B4-BE49-F238E27FC236}">
                      <a16:creationId xmlns:a16="http://schemas.microsoft.com/office/drawing/2014/main" id="{A88D07A7-F464-4DC4-9BFC-A32D39346B70}"/>
                    </a:ext>
                  </a:extLst>
                </p:cNvPr>
                <p:cNvSpPr/>
                <p:nvPr/>
              </p:nvSpPr>
              <p:spPr>
                <a:xfrm>
                  <a:off x="0" y="113487"/>
                  <a:ext cx="1304885" cy="1271667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200">
                      <a:solidFill>
                        <a:srgbClr val="000000"/>
                      </a:solidFill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Employees view </a:t>
                  </a:r>
                  <a:r>
                    <a:rPr lang="en-US" sz="1200" err="1">
                      <a:solidFill>
                        <a:srgbClr val="000000"/>
                      </a:solidFill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Payslips</a:t>
                  </a:r>
                  <a:r>
                    <a:rPr lang="en-US" sz="1200">
                      <a:solidFill>
                        <a:srgbClr val="000000"/>
                      </a:solidFill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 in Oracle Cloud HCM</a:t>
                  </a:r>
                  <a:endParaRPr lang="en-US" sz="1200">
                    <a:effectLst/>
                    <a:latin typeface="Helvetic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pic>
              <p:nvPicPr>
                <p:cNvPr id="31" name="Picture 30">
                  <a:extLst>
                    <a:ext uri="{FF2B5EF4-FFF2-40B4-BE49-F238E27FC236}">
                      <a16:creationId xmlns:a16="http://schemas.microsoft.com/office/drawing/2014/main" id="{2DD493CF-E3AA-4813-8FC5-C33FFF7E0F11}"/>
                    </a:ext>
                  </a:extLst>
                </p:cNvPr>
                <p:cNvPicPr/>
                <p:nvPr/>
              </p:nvPicPr>
              <p:blipFill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t="73927" r="26892"/>
                <a:stretch/>
              </p:blipFill>
              <p:spPr bwMode="auto">
                <a:xfrm>
                  <a:off x="34506" y="-106869"/>
                  <a:ext cx="1158875" cy="4127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53640926-AAD7-44D8-BBD7-CCE9431645EC}">
                    <a14:shadowObscured xmlns:a14="http://schemas.microsoft.com/office/drawing/2010/main"/>
                  </a:ext>
                </a:extLst>
              </p:spPr>
            </p:pic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EEBCC618-9A59-451A-8FF1-B3910636F515}"/>
                  </a:ext>
                </a:extLst>
              </p:cNvPr>
              <p:cNvGrpSpPr/>
              <p:nvPr/>
            </p:nvGrpSpPr>
            <p:grpSpPr>
              <a:xfrm>
                <a:off x="5174172" y="463188"/>
                <a:ext cx="6271632" cy="1825036"/>
                <a:chOff x="0" y="-57620"/>
                <a:chExt cx="5629275" cy="1638769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71067D1A-13CA-40F1-AC60-9638A84AC727}"/>
                    </a:ext>
                  </a:extLst>
                </p:cNvPr>
                <p:cNvGrpSpPr/>
                <p:nvPr/>
              </p:nvGrpSpPr>
              <p:grpSpPr>
                <a:xfrm>
                  <a:off x="0" y="-57620"/>
                  <a:ext cx="1304925" cy="1638769"/>
                  <a:chOff x="0" y="-57620"/>
                  <a:chExt cx="1304925" cy="1638769"/>
                </a:xfrm>
              </p:grpSpPr>
              <p:sp>
                <p:nvSpPr>
                  <p:cNvPr id="25" name="Rectangle: Rounded Corners 24">
                    <a:extLst>
                      <a:ext uri="{FF2B5EF4-FFF2-40B4-BE49-F238E27FC236}">
                        <a16:creationId xmlns:a16="http://schemas.microsoft.com/office/drawing/2014/main" id="{C4586EDC-18B3-465E-A71F-FBE9615217F7}"/>
                      </a:ext>
                    </a:extLst>
                  </p:cNvPr>
                  <p:cNvSpPr/>
                  <p:nvPr/>
                </p:nvSpPr>
                <p:spPr>
                  <a:xfrm>
                    <a:off x="0" y="219074"/>
                    <a:ext cx="1304925" cy="1362075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Views Employee Details in a comprehensive view</a:t>
                    </a:r>
                    <a:endParaRPr lang="en-US" sz="1200"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26" name="Picture 25">
                    <a:extLst>
                      <a:ext uri="{FF2B5EF4-FFF2-40B4-BE49-F238E27FC236}">
                        <a16:creationId xmlns:a16="http://schemas.microsoft.com/office/drawing/2014/main" id="{7DEAB05D-ACCD-4116-A749-C9A8CB1CFDD4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7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048" t="26352" r="50107" b="49405"/>
                  <a:stretch/>
                </p:blipFill>
                <p:spPr>
                  <a:xfrm>
                    <a:off x="95250" y="-57620"/>
                    <a:ext cx="526014" cy="534106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4D791B62-9CF7-4170-B895-19A8E892BD25}"/>
                    </a:ext>
                  </a:extLst>
                </p:cNvPr>
                <p:cNvGrpSpPr/>
                <p:nvPr/>
              </p:nvGrpSpPr>
              <p:grpSpPr>
                <a:xfrm>
                  <a:off x="1447800" y="-57618"/>
                  <a:ext cx="1304925" cy="1638133"/>
                  <a:chOff x="0" y="-57642"/>
                  <a:chExt cx="1304925" cy="1638791"/>
                </a:xfrm>
              </p:grpSpPr>
              <p:sp>
                <p:nvSpPr>
                  <p:cNvPr id="23" name="Rectangle: Rounded Corners 22">
                    <a:extLst>
                      <a:ext uri="{FF2B5EF4-FFF2-40B4-BE49-F238E27FC236}">
                        <a16:creationId xmlns:a16="http://schemas.microsoft.com/office/drawing/2014/main" id="{5B6F0A97-A3B7-4BC1-B5EA-860A213A561D}"/>
                      </a:ext>
                    </a:extLst>
                  </p:cNvPr>
                  <p:cNvSpPr/>
                  <p:nvPr/>
                </p:nvSpPr>
                <p:spPr>
                  <a:xfrm>
                    <a:off x="0" y="219074"/>
                    <a:ext cx="1304925" cy="1362075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Accesses Deductions &amp; allowances for benefits administration</a:t>
                    </a:r>
                    <a:endParaRPr lang="en-US" sz="1200"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24" name="Picture 23">
                    <a:extLst>
                      <a:ext uri="{FF2B5EF4-FFF2-40B4-BE49-F238E27FC236}">
                        <a16:creationId xmlns:a16="http://schemas.microsoft.com/office/drawing/2014/main" id="{ECF7B5B6-CD8C-4C7B-8538-AB4DDB7605A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048" t="26352" r="50107" b="49405"/>
                  <a:stretch/>
                </p:blipFill>
                <p:spPr>
                  <a:xfrm>
                    <a:off x="95250" y="-57642"/>
                    <a:ext cx="540230" cy="5487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4" name="Group 13">
                  <a:extLst>
                    <a:ext uri="{FF2B5EF4-FFF2-40B4-BE49-F238E27FC236}">
                      <a16:creationId xmlns:a16="http://schemas.microsoft.com/office/drawing/2014/main" id="{97A42847-D189-481E-A877-362F042AE010}"/>
                    </a:ext>
                  </a:extLst>
                </p:cNvPr>
                <p:cNvGrpSpPr/>
                <p:nvPr/>
              </p:nvGrpSpPr>
              <p:grpSpPr>
                <a:xfrm>
                  <a:off x="2895600" y="-57618"/>
                  <a:ext cx="1304925" cy="1638133"/>
                  <a:chOff x="0" y="-57642"/>
                  <a:chExt cx="1304925" cy="1638791"/>
                </a:xfrm>
              </p:grpSpPr>
              <p:sp>
                <p:nvSpPr>
                  <p:cNvPr id="21" name="Rectangle: Rounded Corners 20">
                    <a:extLst>
                      <a:ext uri="{FF2B5EF4-FFF2-40B4-BE49-F238E27FC236}">
                        <a16:creationId xmlns:a16="http://schemas.microsoft.com/office/drawing/2014/main" id="{4BCF280D-4AB8-4AF2-AF72-16EA8EC7A747}"/>
                      </a:ext>
                    </a:extLst>
                  </p:cNvPr>
                  <p:cNvSpPr/>
                  <p:nvPr/>
                </p:nvSpPr>
                <p:spPr>
                  <a:xfrm>
                    <a:off x="0" y="219074"/>
                    <a:ext cx="1304925" cy="1362075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Views employees enrolled in different pension schemes</a:t>
                    </a:r>
                    <a:endParaRPr lang="en-US" sz="1200"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22" name="Picture 21">
                    <a:extLst>
                      <a:ext uri="{FF2B5EF4-FFF2-40B4-BE49-F238E27FC236}">
                        <a16:creationId xmlns:a16="http://schemas.microsoft.com/office/drawing/2014/main" id="{35189D75-3EF8-4B85-978D-D2EE13E0860C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048" t="26352" r="50107" b="49405"/>
                  <a:stretch/>
                </p:blipFill>
                <p:spPr>
                  <a:xfrm>
                    <a:off x="95250" y="-57642"/>
                    <a:ext cx="540230" cy="5487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5" name="Group 14">
                  <a:extLst>
                    <a:ext uri="{FF2B5EF4-FFF2-40B4-BE49-F238E27FC236}">
                      <a16:creationId xmlns:a16="http://schemas.microsoft.com/office/drawing/2014/main" id="{BE7E86EF-7916-40A9-949C-399110C0717A}"/>
                    </a:ext>
                  </a:extLst>
                </p:cNvPr>
                <p:cNvGrpSpPr/>
                <p:nvPr/>
              </p:nvGrpSpPr>
              <p:grpSpPr>
                <a:xfrm>
                  <a:off x="4324350" y="-57618"/>
                  <a:ext cx="1304925" cy="1638133"/>
                  <a:chOff x="0" y="-57642"/>
                  <a:chExt cx="1304925" cy="1638791"/>
                </a:xfrm>
              </p:grpSpPr>
              <p:sp>
                <p:nvSpPr>
                  <p:cNvPr id="19" name="Rectangle: Rounded Corners 18">
                    <a:extLst>
                      <a:ext uri="{FF2B5EF4-FFF2-40B4-BE49-F238E27FC236}">
                        <a16:creationId xmlns:a16="http://schemas.microsoft.com/office/drawing/2014/main" id="{C9EC907B-DBE0-41F1-A373-E1099863D7D7}"/>
                      </a:ext>
                    </a:extLst>
                  </p:cNvPr>
                  <p:cNvSpPr/>
                  <p:nvPr/>
                </p:nvSpPr>
                <p:spPr>
                  <a:xfrm>
                    <a:off x="0" y="219074"/>
                    <a:ext cx="1304925" cy="1362075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200">
                        <a:solidFill>
                          <a:srgbClr val="000000"/>
                        </a:solidFill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Eliminates missing entries and errors detected by AI</a:t>
                    </a:r>
                    <a:endParaRPr lang="en-US" sz="1200"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20" name="Picture 19">
                    <a:extLst>
                      <a:ext uri="{FF2B5EF4-FFF2-40B4-BE49-F238E27FC236}">
                        <a16:creationId xmlns:a16="http://schemas.microsoft.com/office/drawing/2014/main" id="{7A7BBB1E-84C2-453D-9801-A10DE1DFF02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048" t="26352" r="50107" b="49405"/>
                  <a:stretch/>
                </p:blipFill>
                <p:spPr>
                  <a:xfrm>
                    <a:off x="95250" y="-57642"/>
                    <a:ext cx="540230" cy="5487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6" name="Arrow: Right 15">
                  <a:extLst>
                    <a:ext uri="{FF2B5EF4-FFF2-40B4-BE49-F238E27FC236}">
                      <a16:creationId xmlns:a16="http://schemas.microsoft.com/office/drawing/2014/main" id="{EA4B306D-5309-42AD-A14D-2658E85D3217}"/>
                    </a:ext>
                  </a:extLst>
                </p:cNvPr>
                <p:cNvSpPr/>
                <p:nvPr/>
              </p:nvSpPr>
              <p:spPr>
                <a:xfrm>
                  <a:off x="1238250" y="781050"/>
                  <a:ext cx="266700" cy="140970"/>
                </a:xfrm>
                <a:prstGeom prst="rightArrow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>
                    <a:latin typeface="Helvetica" pitchFamily="2" charset="0"/>
                  </a:endParaRPr>
                </a:p>
              </p:txBody>
            </p:sp>
            <p:sp>
              <p:nvSpPr>
                <p:cNvPr id="17" name="Arrow: Right 16">
                  <a:extLst>
                    <a:ext uri="{FF2B5EF4-FFF2-40B4-BE49-F238E27FC236}">
                      <a16:creationId xmlns:a16="http://schemas.microsoft.com/office/drawing/2014/main" id="{DC757117-709D-4C5A-9EDB-0BE70F00A85A}"/>
                    </a:ext>
                  </a:extLst>
                </p:cNvPr>
                <p:cNvSpPr/>
                <p:nvPr/>
              </p:nvSpPr>
              <p:spPr>
                <a:xfrm>
                  <a:off x="2686050" y="762000"/>
                  <a:ext cx="266700" cy="140970"/>
                </a:xfrm>
                <a:prstGeom prst="rightArrow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>
                    <a:latin typeface="Helvetica" pitchFamily="2" charset="0"/>
                  </a:endParaRPr>
                </a:p>
              </p:txBody>
            </p:sp>
            <p:sp>
              <p:nvSpPr>
                <p:cNvPr id="18" name="Arrow: Right 17">
                  <a:extLst>
                    <a:ext uri="{FF2B5EF4-FFF2-40B4-BE49-F238E27FC236}">
                      <a16:creationId xmlns:a16="http://schemas.microsoft.com/office/drawing/2014/main" id="{33BBA3DE-DC5F-4E1A-B195-C6F5BE878895}"/>
                    </a:ext>
                  </a:extLst>
                </p:cNvPr>
                <p:cNvSpPr/>
                <p:nvPr/>
              </p:nvSpPr>
              <p:spPr>
                <a:xfrm>
                  <a:off x="4143375" y="762000"/>
                  <a:ext cx="266700" cy="140970"/>
                </a:xfrm>
                <a:prstGeom prst="rightArrow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E803C4D8-BE61-4C2F-A125-9CA5891D5C89}"/>
                  </a:ext>
                </a:extLst>
              </p:cNvPr>
              <p:cNvGrpSpPr/>
              <p:nvPr/>
            </p:nvGrpSpPr>
            <p:grpSpPr>
              <a:xfrm>
                <a:off x="5176434" y="2534020"/>
                <a:ext cx="6269370" cy="1851329"/>
                <a:chOff x="5709834" y="2845217"/>
                <a:chExt cx="6269370" cy="1851329"/>
              </a:xfrm>
            </p:grpSpPr>
            <p:grpSp>
              <p:nvGrpSpPr>
                <p:cNvPr id="76" name="Group 75">
                  <a:extLst>
                    <a:ext uri="{FF2B5EF4-FFF2-40B4-BE49-F238E27FC236}">
                      <a16:creationId xmlns:a16="http://schemas.microsoft.com/office/drawing/2014/main" id="{575FDCAC-30E2-4B20-848B-E146FCEBC60E}"/>
                    </a:ext>
                  </a:extLst>
                </p:cNvPr>
                <p:cNvGrpSpPr/>
                <p:nvPr/>
              </p:nvGrpSpPr>
              <p:grpSpPr>
                <a:xfrm>
                  <a:off x="7322065" y="2845217"/>
                  <a:ext cx="1453830" cy="1824328"/>
                  <a:chOff x="0" y="-57642"/>
                  <a:chExt cx="1304925" cy="1638791"/>
                </a:xfrm>
              </p:grpSpPr>
              <p:sp>
                <p:nvSpPr>
                  <p:cNvPr id="77" name="Rectangle: Rounded Corners 76">
                    <a:extLst>
                      <a:ext uri="{FF2B5EF4-FFF2-40B4-BE49-F238E27FC236}">
                        <a16:creationId xmlns:a16="http://schemas.microsoft.com/office/drawing/2014/main" id="{22365B79-DF05-4671-9F76-7D95B4B28680}"/>
                      </a:ext>
                    </a:extLst>
                  </p:cNvPr>
                  <p:cNvSpPr/>
                  <p:nvPr/>
                </p:nvSpPr>
                <p:spPr>
                  <a:xfrm>
                    <a:off x="0" y="219074"/>
                    <a:ext cx="1304925" cy="1362075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Marks the payroll as paid once PCL does the necessary</a:t>
                    </a:r>
                    <a:endParaRPr lang="en-US" sz="1200"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78" name="Picture 77">
                    <a:extLst>
                      <a:ext uri="{FF2B5EF4-FFF2-40B4-BE49-F238E27FC236}">
                        <a16:creationId xmlns:a16="http://schemas.microsoft.com/office/drawing/2014/main" id="{7336F70E-5F45-4746-9267-E801068CEA0F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048" t="26352" r="50107" b="49405"/>
                  <a:stretch/>
                </p:blipFill>
                <p:spPr>
                  <a:xfrm>
                    <a:off x="95250" y="-57642"/>
                    <a:ext cx="540230" cy="54876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7" name="Group 26">
                  <a:extLst>
                    <a:ext uri="{FF2B5EF4-FFF2-40B4-BE49-F238E27FC236}">
                      <a16:creationId xmlns:a16="http://schemas.microsoft.com/office/drawing/2014/main" id="{55692861-590B-4C01-9AA8-76B958FD766F}"/>
                    </a:ext>
                  </a:extLst>
                </p:cNvPr>
                <p:cNvGrpSpPr/>
                <p:nvPr/>
              </p:nvGrpSpPr>
              <p:grpSpPr>
                <a:xfrm>
                  <a:off x="5709834" y="2869254"/>
                  <a:ext cx="1453830" cy="1824025"/>
                  <a:chOff x="0" y="-57652"/>
                  <a:chExt cx="1304925" cy="1638801"/>
                </a:xfrm>
              </p:grpSpPr>
              <p:sp>
                <p:nvSpPr>
                  <p:cNvPr id="32" name="Rectangle: Rounded Corners 31">
                    <a:extLst>
                      <a:ext uri="{FF2B5EF4-FFF2-40B4-BE49-F238E27FC236}">
                        <a16:creationId xmlns:a16="http://schemas.microsoft.com/office/drawing/2014/main" id="{0AC201BC-712B-44DF-964A-DF861902E320}"/>
                      </a:ext>
                    </a:extLst>
                  </p:cNvPr>
                  <p:cNvSpPr/>
                  <p:nvPr/>
                </p:nvSpPr>
                <p:spPr>
                  <a:xfrm>
                    <a:off x="0" y="219074"/>
                    <a:ext cx="1304925" cy="1362075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Sends </a:t>
                    </a:r>
                    <a:r>
                      <a:rPr lang="en-US" sz="1200" err="1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payslips</a:t>
                    </a: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 to Oracle Cloud HCM at a click of a button</a:t>
                    </a:r>
                    <a:endParaRPr lang="en-US" sz="1200"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33" name="Picture 32">
                    <a:extLst>
                      <a:ext uri="{FF2B5EF4-FFF2-40B4-BE49-F238E27FC236}">
                        <a16:creationId xmlns:a16="http://schemas.microsoft.com/office/drawing/2014/main" id="{55B03654-B2F5-42D5-82FD-7557F2271E12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048" t="26352" r="50107" b="49405"/>
                  <a:stretch/>
                </p:blipFill>
                <p:spPr>
                  <a:xfrm>
                    <a:off x="95250" y="-57652"/>
                    <a:ext cx="540230" cy="54876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0" name="Arrow: Right 9">
                  <a:extLst>
                    <a:ext uri="{FF2B5EF4-FFF2-40B4-BE49-F238E27FC236}">
                      <a16:creationId xmlns:a16="http://schemas.microsoft.com/office/drawing/2014/main" id="{1C3FE554-759C-4133-9704-7125C9531BA5}"/>
                    </a:ext>
                  </a:extLst>
                </p:cNvPr>
                <p:cNvSpPr/>
                <p:nvPr/>
              </p:nvSpPr>
              <p:spPr>
                <a:xfrm rot="10800000">
                  <a:off x="7156029" y="3779695"/>
                  <a:ext cx="297044" cy="156905"/>
                </a:xfrm>
                <a:prstGeom prst="rightArrow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>
                    <a:latin typeface="Helvetica" pitchFamily="2" charset="0"/>
                  </a:endParaRPr>
                </a:p>
              </p:txBody>
            </p:sp>
            <p:grpSp>
              <p:nvGrpSpPr>
                <p:cNvPr id="52" name="Group 51">
                  <a:extLst>
                    <a:ext uri="{FF2B5EF4-FFF2-40B4-BE49-F238E27FC236}">
                      <a16:creationId xmlns:a16="http://schemas.microsoft.com/office/drawing/2014/main" id="{2BA61DC7-1D30-48C7-B207-602B112A98DE}"/>
                    </a:ext>
                  </a:extLst>
                </p:cNvPr>
                <p:cNvGrpSpPr/>
                <p:nvPr/>
              </p:nvGrpSpPr>
              <p:grpSpPr>
                <a:xfrm>
                  <a:off x="8934296" y="2869254"/>
                  <a:ext cx="1453123" cy="1825745"/>
                  <a:chOff x="7368974" y="2869254"/>
                  <a:chExt cx="1453123" cy="1825745"/>
                </a:xfrm>
              </p:grpSpPr>
              <p:sp>
                <p:nvSpPr>
                  <p:cNvPr id="3" name="Rectangle: Rounded Corners 2">
                    <a:extLst>
                      <a:ext uri="{FF2B5EF4-FFF2-40B4-BE49-F238E27FC236}">
                        <a16:creationId xmlns:a16="http://schemas.microsoft.com/office/drawing/2014/main" id="{3BEED948-4710-4982-B681-18FD7C0C9DA8}"/>
                      </a:ext>
                    </a:extLst>
                  </p:cNvPr>
                  <p:cNvSpPr/>
                  <p:nvPr/>
                </p:nvSpPr>
                <p:spPr>
                  <a:xfrm>
                    <a:off x="7368974" y="3179620"/>
                    <a:ext cx="1453123" cy="1515379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Approves </a:t>
                    </a:r>
                    <a:r>
                      <a:rPr lang="en-US" sz="1200">
                        <a:solidFill>
                          <a:srgbClr val="000000"/>
                        </a:solidFill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D</a:t>
                    </a: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raft Payroll by viewing insights</a:t>
                    </a:r>
                    <a:endParaRPr lang="en-US" sz="1200"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11" name="Picture 10">
                    <a:extLst>
                      <a:ext uri="{FF2B5EF4-FFF2-40B4-BE49-F238E27FC236}">
                        <a16:creationId xmlns:a16="http://schemas.microsoft.com/office/drawing/2014/main" id="{324158C9-D5F1-48A6-ABF0-DFDF3B93303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9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4529" t="26463" r="73187" b="49464"/>
                  <a:stretch/>
                </p:blipFill>
                <p:spPr>
                  <a:xfrm>
                    <a:off x="7539597" y="2869254"/>
                    <a:ext cx="622809" cy="673301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64" name="Group 63">
                  <a:extLst>
                    <a:ext uri="{FF2B5EF4-FFF2-40B4-BE49-F238E27FC236}">
                      <a16:creationId xmlns:a16="http://schemas.microsoft.com/office/drawing/2014/main" id="{70A10CA8-E006-4181-A851-2B7EB507AA75}"/>
                    </a:ext>
                  </a:extLst>
                </p:cNvPr>
                <p:cNvGrpSpPr/>
                <p:nvPr/>
              </p:nvGrpSpPr>
              <p:grpSpPr>
                <a:xfrm>
                  <a:off x="10525374" y="2872218"/>
                  <a:ext cx="1453830" cy="1824328"/>
                  <a:chOff x="0" y="-57642"/>
                  <a:chExt cx="1304925" cy="1638791"/>
                </a:xfrm>
              </p:grpSpPr>
              <p:sp>
                <p:nvSpPr>
                  <p:cNvPr id="68" name="Rectangle: Rounded Corners 67">
                    <a:extLst>
                      <a:ext uri="{FF2B5EF4-FFF2-40B4-BE49-F238E27FC236}">
                        <a16:creationId xmlns:a16="http://schemas.microsoft.com/office/drawing/2014/main" id="{D3CC3411-9D51-4D92-AE40-44098B5641E3}"/>
                      </a:ext>
                    </a:extLst>
                  </p:cNvPr>
                  <p:cNvSpPr/>
                  <p:nvPr/>
                </p:nvSpPr>
                <p:spPr>
                  <a:xfrm>
                    <a:off x="0" y="219074"/>
                    <a:ext cx="1304925" cy="1362075"/>
                  </a:xfrm>
                  <a:prstGeom prst="roundRect">
                    <a:avLst/>
                  </a:prstGeom>
                  <a:solidFill>
                    <a:schemeClr val="accent4">
                      <a:lumMod val="20000"/>
                      <a:lumOff val="80000"/>
                    </a:schemeClr>
                  </a:solidFill>
                  <a:ln w="28575"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lnSpc>
                        <a:spcPct val="110000"/>
                      </a:lnSpc>
                      <a:spcBef>
                        <a:spcPts val="0"/>
                      </a:spcBef>
                      <a:spcAft>
                        <a:spcPts val="600"/>
                      </a:spcAft>
                    </a:pP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Views Draft </a:t>
                    </a:r>
                    <a:r>
                      <a:rPr lang="en-US" sz="1200">
                        <a:solidFill>
                          <a:srgbClr val="000000"/>
                        </a:solidFill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P</a:t>
                    </a:r>
                    <a:r>
                      <a:rPr lang="en-US" sz="1200">
                        <a:solidFill>
                          <a:srgbClr val="000000"/>
                        </a:solidFill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a:t>ayroll and its reports. Sends for approval</a:t>
                    </a:r>
                    <a:endParaRPr lang="en-US" sz="1200"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endParaRPr>
                  </a:p>
                </p:txBody>
              </p:sp>
              <p:pic>
                <p:nvPicPr>
                  <p:cNvPr id="69" name="Picture 68">
                    <a:extLst>
                      <a:ext uri="{FF2B5EF4-FFF2-40B4-BE49-F238E27FC236}">
                        <a16:creationId xmlns:a16="http://schemas.microsoft.com/office/drawing/2014/main" id="{ABED6D7E-FD53-432C-A495-D2C7E2F54273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048" t="26352" r="50107" b="49405"/>
                  <a:stretch/>
                </p:blipFill>
                <p:spPr>
                  <a:xfrm>
                    <a:off x="95250" y="-57642"/>
                    <a:ext cx="540230" cy="548761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66" name="Arrow: Right 65">
                  <a:extLst>
                    <a:ext uri="{FF2B5EF4-FFF2-40B4-BE49-F238E27FC236}">
                      <a16:creationId xmlns:a16="http://schemas.microsoft.com/office/drawing/2014/main" id="{6ED9B377-2BB2-435F-B377-B8B00CDAA98B}"/>
                    </a:ext>
                  </a:extLst>
                </p:cNvPr>
                <p:cNvSpPr/>
                <p:nvPr/>
              </p:nvSpPr>
              <p:spPr>
                <a:xfrm rot="10800000">
                  <a:off x="8729954" y="3757382"/>
                  <a:ext cx="297133" cy="156993"/>
                </a:xfrm>
                <a:prstGeom prst="rightArrow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>
                    <a:latin typeface="Helvetica" pitchFamily="2" charset="0"/>
                  </a:endParaRPr>
                </a:p>
              </p:txBody>
            </p:sp>
            <p:sp>
              <p:nvSpPr>
                <p:cNvPr id="67" name="Arrow: Right 66">
                  <a:extLst>
                    <a:ext uri="{FF2B5EF4-FFF2-40B4-BE49-F238E27FC236}">
                      <a16:creationId xmlns:a16="http://schemas.microsoft.com/office/drawing/2014/main" id="{39BBEB6C-D434-4C4A-AB0D-871ADA4C719D}"/>
                    </a:ext>
                  </a:extLst>
                </p:cNvPr>
                <p:cNvSpPr/>
                <p:nvPr/>
              </p:nvSpPr>
              <p:spPr>
                <a:xfrm rot="10800000">
                  <a:off x="10353575" y="3757382"/>
                  <a:ext cx="297133" cy="156993"/>
                </a:xfrm>
                <a:prstGeom prst="rightArrow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>
                    <a:latin typeface="Helvetica" pitchFamily="2" charset="0"/>
                  </a:endParaRPr>
                </a:p>
              </p:txBody>
            </p:sp>
          </p:grpSp>
          <p:grpSp>
            <p:nvGrpSpPr>
              <p:cNvPr id="84" name="Group 83">
                <a:extLst>
                  <a:ext uri="{FF2B5EF4-FFF2-40B4-BE49-F238E27FC236}">
                    <a16:creationId xmlns:a16="http://schemas.microsoft.com/office/drawing/2014/main" id="{7370E235-5DD2-443D-851B-8975A85D22DE}"/>
                  </a:ext>
                </a:extLst>
              </p:cNvPr>
              <p:cNvGrpSpPr/>
              <p:nvPr/>
            </p:nvGrpSpPr>
            <p:grpSpPr>
              <a:xfrm>
                <a:off x="5165122" y="4647376"/>
                <a:ext cx="3059859" cy="1814839"/>
                <a:chOff x="5698522" y="4769264"/>
                <a:chExt cx="3059859" cy="1814839"/>
              </a:xfrm>
            </p:grpSpPr>
            <p:grpSp>
              <p:nvGrpSpPr>
                <p:cNvPr id="80" name="Group 79">
                  <a:extLst>
                    <a:ext uri="{FF2B5EF4-FFF2-40B4-BE49-F238E27FC236}">
                      <a16:creationId xmlns:a16="http://schemas.microsoft.com/office/drawing/2014/main" id="{3D03D2BB-EE5C-41E6-B1B0-33A6A28ABF90}"/>
                    </a:ext>
                  </a:extLst>
                </p:cNvPr>
                <p:cNvGrpSpPr/>
                <p:nvPr/>
              </p:nvGrpSpPr>
              <p:grpSpPr>
                <a:xfrm>
                  <a:off x="5698522" y="4769264"/>
                  <a:ext cx="1453830" cy="1814839"/>
                  <a:chOff x="7948866" y="4781150"/>
                  <a:chExt cx="1453830" cy="1814839"/>
                </a:xfrm>
              </p:grpSpPr>
              <p:grpSp>
                <p:nvGrpSpPr>
                  <p:cNvPr id="4" name="Group 3">
                    <a:extLst>
                      <a:ext uri="{FF2B5EF4-FFF2-40B4-BE49-F238E27FC236}">
                        <a16:creationId xmlns:a16="http://schemas.microsoft.com/office/drawing/2014/main" id="{0C294805-665D-46FB-A9AB-75F9BF3184B8}"/>
                      </a:ext>
                    </a:extLst>
                  </p:cNvPr>
                  <p:cNvGrpSpPr/>
                  <p:nvPr/>
                </p:nvGrpSpPr>
                <p:grpSpPr>
                  <a:xfrm>
                    <a:off x="7948866" y="4799127"/>
                    <a:ext cx="1453830" cy="1796862"/>
                    <a:chOff x="0" y="-27869"/>
                    <a:chExt cx="1304925" cy="1613139"/>
                  </a:xfrm>
                </p:grpSpPr>
                <p:sp>
                  <p:nvSpPr>
                    <p:cNvPr id="34" name="Rectangle: Rounded Corners 33">
                      <a:extLst>
                        <a:ext uri="{FF2B5EF4-FFF2-40B4-BE49-F238E27FC236}">
                          <a16:creationId xmlns:a16="http://schemas.microsoft.com/office/drawing/2014/main" id="{19DD6CDB-F785-4E6F-B0D6-F1A23063DF5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0" y="224287"/>
                      <a:ext cx="1304925" cy="1360983"/>
                    </a:xfrm>
                    <a:prstGeom prst="roundRect">
                      <a:avLst/>
                    </a:prstGeom>
                    <a:solidFill>
                      <a:schemeClr val="accent4">
                        <a:lumMod val="20000"/>
                        <a:lumOff val="80000"/>
                      </a:schemeClr>
                    </a:solidFill>
                    <a:ln w="28575"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ot="0" spcFirstLastPara="0" vert="horz" wrap="square" lIns="91440" tIns="45720" rIns="91440" bIns="4572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200">
                          <a:solidFill>
                            <a:srgbClr val="000000"/>
                          </a:solidFill>
                          <a:effectLst/>
                          <a:latin typeface="Helvetica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Views Advanced Reports and taxes</a:t>
                      </a:r>
                      <a:endParaRPr lang="en-US" sz="1200">
                        <a:effectLst/>
                        <a:latin typeface="Helvetica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p:txBody>
                </p:sp>
                <p:pic>
                  <p:nvPicPr>
                    <p:cNvPr id="35" name="Picture 34">
                      <a:extLst>
                        <a:ext uri="{FF2B5EF4-FFF2-40B4-BE49-F238E27FC236}">
                          <a16:creationId xmlns:a16="http://schemas.microsoft.com/office/drawing/2014/main" id="{A28182DF-4D16-4210-B21D-B027A8FA19AF}"/>
                        </a:ext>
                      </a:extLst>
                    </p:cNvPr>
                    <p:cNvPicPr>
                      <a:picLocks noChangeAspect="1"/>
                    </p:cNvPicPr>
                    <p:nvPr/>
                  </p:nvPicPr>
                  <p:blipFill rotWithShape="1">
                    <a:blip r:embed="rId9" cstate="print">
                      <a:extLst>
                        <a:ext uri="{28A0092B-C50C-407E-A947-70E740481C1C}">
                          <a14:useLocalDpi xmlns:a14="http://schemas.microsoft.com/office/drawing/2010/main" val="0"/>
                        </a:ext>
                      </a:extLst>
                    </a:blip>
                    <a:srcRect l="4529" t="26463" r="73187" b="49464"/>
                    <a:stretch/>
                  </p:blipFill>
                  <p:spPr>
                    <a:xfrm>
                      <a:off x="138022" y="-27869"/>
                      <a:ext cx="531684" cy="574940"/>
                    </a:xfrm>
                    <a:prstGeom prst="rect">
                      <a:avLst/>
                    </a:prstGeom>
                  </p:spPr>
                </p:pic>
              </p:grpSp>
              <p:pic>
                <p:nvPicPr>
                  <p:cNvPr id="79" name="Picture 78">
                    <a:extLst>
                      <a:ext uri="{FF2B5EF4-FFF2-40B4-BE49-F238E27FC236}">
                        <a16:creationId xmlns:a16="http://schemas.microsoft.com/office/drawing/2014/main" id="{49E2C48B-5229-4F1E-BF8E-8193B8BC6E06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8" cstate="print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6048" t="26352" r="50107" b="49405"/>
                  <a:stretch/>
                </p:blipFill>
                <p:spPr>
                  <a:xfrm>
                    <a:off x="8747906" y="4781150"/>
                    <a:ext cx="601876" cy="610889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81" name="Rectangle: Rounded Corners 80">
                  <a:extLst>
                    <a:ext uri="{FF2B5EF4-FFF2-40B4-BE49-F238E27FC236}">
                      <a16:creationId xmlns:a16="http://schemas.microsoft.com/office/drawing/2014/main" id="{3698A577-DBF5-432D-AC51-162555D8B9CC}"/>
                    </a:ext>
                  </a:extLst>
                </p:cNvPr>
                <p:cNvSpPr/>
                <p:nvPr/>
              </p:nvSpPr>
              <p:spPr>
                <a:xfrm>
                  <a:off x="7304551" y="5030943"/>
                  <a:ext cx="1453830" cy="1516794"/>
                </a:xfrm>
                <a:prstGeom prst="roundRect">
                  <a:avLst/>
                </a:prstGeom>
                <a:solidFill>
                  <a:schemeClr val="accent4">
                    <a:lumMod val="20000"/>
                    <a:lumOff val="80000"/>
                  </a:schemeClr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lnSpc>
                      <a:spcPct val="110000"/>
                    </a:lnSpc>
                    <a:spcBef>
                      <a:spcPts val="0"/>
                    </a:spcBef>
                    <a:spcAft>
                      <a:spcPts val="600"/>
                    </a:spcAft>
                  </a:pPr>
                  <a:r>
                    <a:rPr lang="en-US" sz="1200">
                      <a:solidFill>
                        <a:srgbClr val="000000"/>
                      </a:solidFill>
                      <a:effectLst/>
                      <a:latin typeface="Helvetica" pitchFamily="2" charset="0"/>
                      <a:ea typeface="Times New Roman" panose="02020603050405020304" pitchFamily="18" charset="0"/>
                      <a:cs typeface="Times New Roman" panose="02020603050405020304" pitchFamily="18" charset="0"/>
                    </a:rPr>
                    <a:t>Once approved PCL submits reports to agencies</a:t>
                  </a:r>
                  <a:endParaRPr lang="en-US" sz="1200">
                    <a:effectLst/>
                    <a:latin typeface="Helvetica" pitchFamily="2" charset="0"/>
                    <a:ea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83" name="Arrow: Right 82">
                  <a:extLst>
                    <a:ext uri="{FF2B5EF4-FFF2-40B4-BE49-F238E27FC236}">
                      <a16:creationId xmlns:a16="http://schemas.microsoft.com/office/drawing/2014/main" id="{F4F177F2-609E-4AB0-B56A-E1222A35EE32}"/>
                    </a:ext>
                  </a:extLst>
                </p:cNvPr>
                <p:cNvSpPr/>
                <p:nvPr/>
              </p:nvSpPr>
              <p:spPr>
                <a:xfrm>
                  <a:off x="7079885" y="5737356"/>
                  <a:ext cx="297133" cy="156993"/>
                </a:xfrm>
                <a:prstGeom prst="rightArrow">
                  <a:avLst/>
                </a:prstGeom>
                <a:noFill/>
                <a:ln w="28575">
                  <a:solidFill>
                    <a:schemeClr val="accent2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200">
                    <a:latin typeface="Helvetica" pitchFamily="2" charset="0"/>
                  </a:endParaRPr>
                </a:p>
              </p:txBody>
            </p:sp>
          </p:grp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F1219043-4363-4F1A-A3A4-AFB711211547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  <a:cs typeface="Calibri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458487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id="{7E958C1E-B1C6-4C4A-B751-B4B14E6291A1}"/>
              </a:ext>
            </a:extLst>
          </p:cNvPr>
          <p:cNvSpPr/>
          <p:nvPr/>
        </p:nvSpPr>
        <p:spPr>
          <a:xfrm>
            <a:off x="8134797" y="1859501"/>
            <a:ext cx="3164818" cy="6491287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254000" sx="104000" sy="104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ectangle: Rounded Corners 52">
            <a:extLst>
              <a:ext uri="{FF2B5EF4-FFF2-40B4-BE49-F238E27FC236}">
                <a16:creationId xmlns:a16="http://schemas.microsoft.com/office/drawing/2014/main" id="{872A6A41-A59F-43BF-BC96-D89CDEEC5402}"/>
              </a:ext>
            </a:extLst>
          </p:cNvPr>
          <p:cNvSpPr/>
          <p:nvPr/>
        </p:nvSpPr>
        <p:spPr>
          <a:xfrm>
            <a:off x="4486499" y="1859501"/>
            <a:ext cx="3164818" cy="6491287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254000" sx="104000" sy="104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548F811F-79F1-4CE2-9803-1428388BD382}"/>
              </a:ext>
            </a:extLst>
          </p:cNvPr>
          <p:cNvSpPr/>
          <p:nvPr/>
        </p:nvSpPr>
        <p:spPr>
          <a:xfrm>
            <a:off x="838201" y="1859501"/>
            <a:ext cx="3164818" cy="6491287"/>
          </a:xfrm>
          <a:prstGeom prst="roundRect">
            <a:avLst/>
          </a:prstGeom>
          <a:solidFill>
            <a:schemeClr val="bg1"/>
          </a:solidFill>
          <a:ln w="19050">
            <a:noFill/>
          </a:ln>
          <a:effectLst>
            <a:outerShdw blurRad="254000" sx="104000" sy="104000" algn="ctr" rotWithShape="0">
              <a:prstClr val="black">
                <a:alpha val="8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Title 1">
            <a:extLst>
              <a:ext uri="{FF2B5EF4-FFF2-40B4-BE49-F238E27FC236}">
                <a16:creationId xmlns:a16="http://schemas.microsoft.com/office/drawing/2014/main" id="{35A39161-DFCC-4862-BA23-75A63866B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Helvetica" pitchFamily="2" charset="0"/>
              </a:rPr>
              <a:t>Key Benefits</a:t>
            </a: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359DB81C-3EBC-4249-9E54-C57EED791FBB}"/>
              </a:ext>
            </a:extLst>
          </p:cNvPr>
          <p:cNvSpPr txBox="1">
            <a:spLocks/>
          </p:cNvSpPr>
          <p:nvPr/>
        </p:nvSpPr>
        <p:spPr>
          <a:xfrm>
            <a:off x="995371" y="2980602"/>
            <a:ext cx="3116731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Helvetica" pitchFamily="2" charset="0"/>
              </a:rPr>
              <a:t>Real-time Oracle Cloud HCM Sync with Easypay 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D593FBD5-17CA-4BF0-9D9D-EE54486C53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919" y="4189897"/>
            <a:ext cx="2913382" cy="1652411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694DB330-A48F-4B13-AD14-C31C758B8127}"/>
              </a:ext>
            </a:extLst>
          </p:cNvPr>
          <p:cNvSpPr txBox="1">
            <a:spLocks/>
          </p:cNvSpPr>
          <p:nvPr/>
        </p:nvSpPr>
        <p:spPr>
          <a:xfrm>
            <a:off x="4750123" y="3043150"/>
            <a:ext cx="259237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Helvetica" pitchFamily="2" charset="0"/>
              </a:rPr>
              <a:t>Pay slips and Payroll documents within Oracle Cloud HCM 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E969600E-4B3E-4BCD-996D-E52E8E9BE7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89" y="4115777"/>
            <a:ext cx="2841022" cy="1801716"/>
          </a:xfrm>
          <a:prstGeom prst="rect">
            <a:avLst/>
          </a:prstGeom>
        </p:spPr>
      </p:pic>
      <p:sp>
        <p:nvSpPr>
          <p:cNvPr id="41" name="Title 1">
            <a:extLst>
              <a:ext uri="{FF2B5EF4-FFF2-40B4-BE49-F238E27FC236}">
                <a16:creationId xmlns:a16="http://schemas.microsoft.com/office/drawing/2014/main" id="{BBE47A22-554A-43C9-BBC9-1B30E63728A6}"/>
              </a:ext>
            </a:extLst>
          </p:cNvPr>
          <p:cNvSpPr txBox="1">
            <a:spLocks/>
          </p:cNvSpPr>
          <p:nvPr/>
        </p:nvSpPr>
        <p:spPr>
          <a:xfrm>
            <a:off x="8379828" y="2962461"/>
            <a:ext cx="2674756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>
                <a:latin typeface="Helvetica" pitchFamily="2" charset="0"/>
              </a:rPr>
              <a:t>Payroll Accuracy backed by Artificial Intelligence</a:t>
            </a:r>
            <a:endParaRPr lang="en-US" sz="1800">
              <a:latin typeface="Helvetica" pitchFamily="2" charset="0"/>
              <a:cs typeface="Helvetica"/>
            </a:endParaRP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37C67C94-3088-4094-8928-2938BB0B9B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79827" y="4115777"/>
            <a:ext cx="2674757" cy="1699874"/>
          </a:xfrm>
          <a:prstGeom prst="rect">
            <a:avLst/>
          </a:prstGeom>
        </p:spPr>
      </p:pic>
      <p:pic>
        <p:nvPicPr>
          <p:cNvPr id="45" name="Graphic 44" descr="Repeat">
            <a:extLst>
              <a:ext uri="{FF2B5EF4-FFF2-40B4-BE49-F238E27FC236}">
                <a16:creationId xmlns:a16="http://schemas.microsoft.com/office/drawing/2014/main" id="{04E5DFD2-4DC8-4EE8-939D-A14E121D43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89636" y="2185677"/>
            <a:ext cx="776784" cy="776784"/>
          </a:xfrm>
          <a:prstGeom prst="rect">
            <a:avLst/>
          </a:prstGeom>
        </p:spPr>
      </p:pic>
      <p:pic>
        <p:nvPicPr>
          <p:cNvPr id="47" name="Graphic 46" descr="Grinning face with no fill">
            <a:extLst>
              <a:ext uri="{FF2B5EF4-FFF2-40B4-BE49-F238E27FC236}">
                <a16:creationId xmlns:a16="http://schemas.microsoft.com/office/drawing/2014/main" id="{FB688EB1-79B0-4744-9B95-1061593FB43F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750122" y="2200202"/>
            <a:ext cx="732658" cy="745435"/>
          </a:xfrm>
          <a:prstGeom prst="rect">
            <a:avLst/>
          </a:prstGeom>
        </p:spPr>
      </p:pic>
      <p:pic>
        <p:nvPicPr>
          <p:cNvPr id="48" name="Graphic 47" descr="Lightbulb and pencil">
            <a:extLst>
              <a:ext uri="{FF2B5EF4-FFF2-40B4-BE49-F238E27FC236}">
                <a16:creationId xmlns:a16="http://schemas.microsoft.com/office/drawing/2014/main" id="{C2CE34DD-724F-487C-8188-9001D336876D}"/>
              </a:ext>
            </a:extLst>
          </p:cNvPr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4593" y="2188800"/>
            <a:ext cx="802006" cy="77366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935609C-0A5E-4B91-1C64-09F5972FE729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  <a:cs typeface="Calibri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10304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1FA533A-A6E9-22AE-49CD-343ED3CD10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31" t="10749" r="14137"/>
          <a:stretch/>
        </p:blipFill>
        <p:spPr>
          <a:xfrm>
            <a:off x="5458944" y="1505243"/>
            <a:ext cx="5760103" cy="45898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9C4F11C-325A-0E8C-4238-268B7DF9F966}"/>
              </a:ext>
            </a:extLst>
          </p:cNvPr>
          <p:cNvSpPr txBox="1"/>
          <p:nvPr/>
        </p:nvSpPr>
        <p:spPr>
          <a:xfrm>
            <a:off x="1714499" y="504265"/>
            <a:ext cx="531656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US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1DFC46A-F403-9BB3-6D31-FC40F6CCC08E}"/>
              </a:ext>
            </a:extLst>
          </p:cNvPr>
          <p:cNvSpPr/>
          <p:nvPr/>
        </p:nvSpPr>
        <p:spPr>
          <a:xfrm>
            <a:off x="9680253" y="4891786"/>
            <a:ext cx="884585" cy="921942"/>
          </a:xfrm>
          <a:prstGeom prst="roundRect">
            <a:avLst/>
          </a:prstGeom>
          <a:noFill/>
          <a:ln w="76200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60E4B7-8D2D-C500-27CE-BE22559E98E4}"/>
              </a:ext>
            </a:extLst>
          </p:cNvPr>
          <p:cNvSpPr txBox="1"/>
          <p:nvPr/>
        </p:nvSpPr>
        <p:spPr>
          <a:xfrm>
            <a:off x="743369" y="416696"/>
            <a:ext cx="564336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>
                <a:latin typeface="Helvetica"/>
                <a:cs typeface="Helvetica"/>
              </a:rPr>
              <a:t>How to Access Easypay From Oracle? 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C79C853-5555-BEC1-3CD0-4E59B781DA51}"/>
              </a:ext>
            </a:extLst>
          </p:cNvPr>
          <p:cNvGrpSpPr/>
          <p:nvPr/>
        </p:nvGrpSpPr>
        <p:grpSpPr>
          <a:xfrm>
            <a:off x="789405" y="4093029"/>
            <a:ext cx="3454797" cy="1721344"/>
            <a:chOff x="811155" y="3534409"/>
            <a:chExt cx="3454797" cy="1721344"/>
          </a:xfrm>
        </p:grpSpPr>
        <p:sp>
          <p:nvSpPr>
            <p:cNvPr id="20" name="Rectangle: Rounded Corners 19">
              <a:extLst>
                <a:ext uri="{FF2B5EF4-FFF2-40B4-BE49-F238E27FC236}">
                  <a16:creationId xmlns:a16="http://schemas.microsoft.com/office/drawing/2014/main" id="{EDE9A5B6-C437-0B35-6CC8-56EDB5C52AF8}"/>
                </a:ext>
              </a:extLst>
            </p:cNvPr>
            <p:cNvSpPr/>
            <p:nvPr/>
          </p:nvSpPr>
          <p:spPr>
            <a:xfrm>
              <a:off x="811155" y="3534409"/>
              <a:ext cx="3454797" cy="451482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 pitchFamily="2" charset="0"/>
                  <a:ea typeface="Calibri"/>
                  <a:cs typeface="Calibri"/>
                </a:rPr>
                <a:t>Login into my Oracle HCM</a:t>
              </a:r>
              <a:endParaRPr lang="en-US" sz="1600">
                <a:solidFill>
                  <a:schemeClr val="tx1"/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AA588123-F2A6-7BD3-23F9-5A263A9EF19F}"/>
                </a:ext>
              </a:extLst>
            </p:cNvPr>
            <p:cNvSpPr/>
            <p:nvPr/>
          </p:nvSpPr>
          <p:spPr>
            <a:xfrm>
              <a:off x="814178" y="4154301"/>
              <a:ext cx="3451774" cy="466599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 pitchFamily="2" charset="0"/>
                  <a:ea typeface="Calibri"/>
                  <a:cs typeface="Calibri"/>
                </a:rPr>
                <a:t>My Clients groups</a:t>
              </a:r>
              <a:endParaRPr lang="en-US" sz="1600">
                <a:solidFill>
                  <a:schemeClr val="tx1"/>
                </a:solidFill>
                <a:latin typeface="Helvetica" pitchFamily="2" charset="0"/>
                <a:cs typeface="Helvetica"/>
              </a:endParaRPr>
            </a:p>
          </p:txBody>
        </p:sp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238D6D6D-A99E-7797-1703-44D5A4EADE35}"/>
                </a:ext>
              </a:extLst>
            </p:cNvPr>
            <p:cNvSpPr/>
            <p:nvPr/>
          </p:nvSpPr>
          <p:spPr>
            <a:xfrm>
              <a:off x="814177" y="4779128"/>
              <a:ext cx="3431722" cy="476625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err="1">
                  <a:solidFill>
                    <a:schemeClr val="tx1"/>
                  </a:solidFill>
                  <a:latin typeface="Helvetica" pitchFamily="2" charset="0"/>
                  <a:ea typeface="Calibri"/>
                  <a:cs typeface="Calibri"/>
                </a:rPr>
                <a:t>Easypay</a:t>
              </a:r>
              <a:endParaRPr lang="en-US" sz="1600" err="1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3" name="Arrow: Right 22">
              <a:extLst>
                <a:ext uri="{FF2B5EF4-FFF2-40B4-BE49-F238E27FC236}">
                  <a16:creationId xmlns:a16="http://schemas.microsoft.com/office/drawing/2014/main" id="{2B74FD74-4135-54AB-3015-3E5CD26026BD}"/>
                </a:ext>
              </a:extLst>
            </p:cNvPr>
            <p:cNvSpPr/>
            <p:nvPr/>
          </p:nvSpPr>
          <p:spPr>
            <a:xfrm rot="5400000">
              <a:off x="3808542" y="3907544"/>
              <a:ext cx="407576" cy="35931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" pitchFamily="2" charset="0"/>
              </a:endParaRPr>
            </a:p>
          </p:txBody>
        </p:sp>
        <p:sp>
          <p:nvSpPr>
            <p:cNvPr id="24" name="Arrow: Right 23">
              <a:extLst>
                <a:ext uri="{FF2B5EF4-FFF2-40B4-BE49-F238E27FC236}">
                  <a16:creationId xmlns:a16="http://schemas.microsoft.com/office/drawing/2014/main" id="{FDC03ED3-43B0-EB77-1F11-05A54F31FE3F}"/>
                </a:ext>
              </a:extLst>
            </p:cNvPr>
            <p:cNvSpPr/>
            <p:nvPr/>
          </p:nvSpPr>
          <p:spPr>
            <a:xfrm rot="5400000">
              <a:off x="3838008" y="4539145"/>
              <a:ext cx="407576" cy="359311"/>
            </a:xfrm>
            <a:prstGeom prst="rightArrow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solidFill>
                  <a:schemeClr val="tx1"/>
                </a:solidFill>
                <a:latin typeface="Helvetica" pitchFamily="2" charset="0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8AA19BC8-F88E-4BB5-98A0-36A6F5D7A7AE}"/>
              </a:ext>
            </a:extLst>
          </p:cNvPr>
          <p:cNvSpPr/>
          <p:nvPr/>
        </p:nvSpPr>
        <p:spPr>
          <a:xfrm>
            <a:off x="855537" y="1860186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0AD2EC2-D4A7-4FFA-A21A-9C7FA5B4025B}"/>
              </a:ext>
            </a:extLst>
          </p:cNvPr>
          <p:cNvSpPr/>
          <p:nvPr/>
        </p:nvSpPr>
        <p:spPr>
          <a:xfrm>
            <a:off x="2729282" y="2408429"/>
            <a:ext cx="25794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>
                <a:latin typeface="Helvetica" pitchFamily="2" charset="0"/>
              </a:rPr>
              <a:t>Global and Regional Payroll Managers</a:t>
            </a:r>
            <a:endParaRPr lang="en-US">
              <a:latin typeface="Helvetica" pitchFamily="2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8725CF-E2D3-4ED2-85A9-052DDA849A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9" t="26463" r="73187" b="49464"/>
          <a:stretch/>
        </p:blipFill>
        <p:spPr>
          <a:xfrm>
            <a:off x="955923" y="2274544"/>
            <a:ext cx="816986" cy="88269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05F62E3-A487-40F1-AF79-F8804B5D80A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26352" r="50107" b="49405"/>
          <a:stretch/>
        </p:blipFill>
        <p:spPr>
          <a:xfrm>
            <a:off x="1827027" y="2268083"/>
            <a:ext cx="848137" cy="86261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320958-155B-114E-92C9-422E7899D698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  <a:cs typeface="Calibri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457280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E04E99C6-AEDA-4CE1-AEC8-D42B51BD4E5E}"/>
              </a:ext>
            </a:extLst>
          </p:cNvPr>
          <p:cNvSpPr/>
          <p:nvPr/>
        </p:nvSpPr>
        <p:spPr>
          <a:xfrm>
            <a:off x="936378" y="4797685"/>
            <a:ext cx="3074041" cy="1643619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</a:rPr>
              <a:t>PTO Leaves 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 pitchFamily="2" charset="0"/>
              </a:rPr>
              <a:t>Allowances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Employee Assignment</a:t>
            </a:r>
            <a:endParaRPr lang="en-US" sz="1600" dirty="0">
              <a:solidFill>
                <a:schemeClr val="tx1"/>
              </a:solidFill>
              <a:latin typeface="Helvetica" pitchFamily="2" charset="0"/>
              <a:cs typeface="Helvetica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Bank Details</a:t>
            </a:r>
            <a:endParaRPr lang="en-US" sz="1600" dirty="0">
              <a:solidFill>
                <a:schemeClr val="tx1"/>
              </a:solidFill>
              <a:latin typeface="Helvetica" pitchFamily="2" charset="0"/>
              <a:cs typeface="Helvetica"/>
            </a:endParaRP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Absence Details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Bonus Details</a:t>
            </a:r>
            <a:endParaRPr lang="en-US" sz="1600" dirty="0">
              <a:solidFill>
                <a:schemeClr val="tx1"/>
              </a:solidFill>
              <a:latin typeface="Helvetica" pitchFamily="2" charset="0"/>
              <a:cs typeface="Helvetica"/>
            </a:endParaRPr>
          </a:p>
        </p:txBody>
      </p:sp>
      <p:pic>
        <p:nvPicPr>
          <p:cNvPr id="10" name="Picture 9" descr="A profile of a person&#10;&#10;Description automatically generated">
            <a:extLst>
              <a:ext uri="{FF2B5EF4-FFF2-40B4-BE49-F238E27FC236}">
                <a16:creationId xmlns:a16="http://schemas.microsoft.com/office/drawing/2014/main" id="{F2396F4D-B759-5680-4D2B-566ACC9AA49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796933" t="10191" r="797546" b="-10191"/>
          <a:stretch/>
        </p:blipFill>
        <p:spPr>
          <a:xfrm>
            <a:off x="8756943" y="285766"/>
            <a:ext cx="1130860" cy="1097568"/>
          </a:xfrm>
          <a:prstGeom prst="rect">
            <a:avLst/>
          </a:prstGeom>
        </p:spPr>
      </p:pic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D4D17ED2-845D-9F31-C09B-F1BEEE5E9F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18" b="387"/>
          <a:stretch/>
        </p:blipFill>
        <p:spPr>
          <a:xfrm>
            <a:off x="4566478" y="2385139"/>
            <a:ext cx="7008946" cy="3921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FB259E6-9EAB-22C5-12E8-54FFDE300EA3}"/>
              </a:ext>
            </a:extLst>
          </p:cNvPr>
          <p:cNvSpPr txBox="1"/>
          <p:nvPr/>
        </p:nvSpPr>
        <p:spPr>
          <a:xfrm>
            <a:off x="743368" y="416696"/>
            <a:ext cx="10650535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Helvetica"/>
                <a:ea typeface="Calibri"/>
                <a:cs typeface="Helvetica"/>
              </a:rPr>
              <a:t>Views Employee Details in a</a:t>
            </a:r>
          </a:p>
          <a:p>
            <a:r>
              <a:rPr lang="en-US" sz="3600" b="1" dirty="0">
                <a:latin typeface="Helvetica"/>
                <a:ea typeface="Calibri"/>
                <a:cs typeface="Helvetica"/>
              </a:rPr>
              <a:t>Comprehensive view</a:t>
            </a:r>
            <a:endParaRPr lang="en-US" dirty="0">
              <a:ea typeface="Calibri"/>
              <a:cs typeface="Calibri"/>
            </a:endParaRPr>
          </a:p>
          <a:p>
            <a:endParaRPr lang="en-US" sz="3600" b="1" dirty="0">
              <a:latin typeface="Helvetica"/>
              <a:ea typeface="Calibri"/>
              <a:cs typeface="Calibri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F464BFF-ACC5-E7B2-71A8-F17B4E395FE6}"/>
              </a:ext>
            </a:extLst>
          </p:cNvPr>
          <p:cNvGrpSpPr/>
          <p:nvPr/>
        </p:nvGrpSpPr>
        <p:grpSpPr>
          <a:xfrm>
            <a:off x="797125" y="2694000"/>
            <a:ext cx="3353521" cy="2204851"/>
            <a:chOff x="884196" y="3359283"/>
            <a:chExt cx="2270269" cy="2204851"/>
          </a:xfrm>
        </p:grpSpPr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45E9BDF0-13A3-F095-E755-BCEDD75ADED0}"/>
                </a:ext>
              </a:extLst>
            </p:cNvPr>
            <p:cNvSpPr/>
            <p:nvPr/>
          </p:nvSpPr>
          <p:spPr>
            <a:xfrm>
              <a:off x="884196" y="3359283"/>
              <a:ext cx="2269611" cy="407577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cs typeface="Calibri"/>
                </a:rPr>
                <a:t>Choose Any Country </a:t>
              </a: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1064A4ED-4AFC-0A6B-14EC-4F9B40BF96B7}"/>
                </a:ext>
              </a:extLst>
            </p:cNvPr>
            <p:cNvSpPr/>
            <p:nvPr/>
          </p:nvSpPr>
          <p:spPr>
            <a:xfrm>
              <a:off x="884854" y="3901819"/>
              <a:ext cx="2269611" cy="1135058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4472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just"/>
              <a:r>
                <a:rPr lang="en-US" sz="1600">
                  <a:solidFill>
                    <a:schemeClr val="tx1"/>
                  </a:solidFill>
                  <a:latin typeface="Helvetica"/>
                  <a:cs typeface="Calibri"/>
                </a:rPr>
                <a:t>             Apply Filter like</a:t>
              </a:r>
              <a:endParaRPr lang="en-US">
                <a:solidFill>
                  <a:schemeClr val="tx1"/>
                </a:solidFill>
                <a:cs typeface="Calibri" panose="020F0502020204030204"/>
              </a:endParaRPr>
            </a:p>
            <a:p>
              <a:pPr algn="just"/>
              <a:r>
                <a:rPr lang="en-US" sz="1600">
                  <a:solidFill>
                    <a:schemeClr val="tx1"/>
                  </a:solidFill>
                  <a:latin typeface="Helvetica"/>
                  <a:cs typeface="Calibri"/>
                </a:rPr>
                <a:t>            1.Active Employees</a:t>
              </a:r>
            </a:p>
            <a:p>
              <a:pPr algn="just"/>
              <a:r>
                <a:rPr lang="en-US" sz="1600">
                  <a:solidFill>
                    <a:schemeClr val="tx1"/>
                  </a:solidFill>
                  <a:latin typeface="Helvetica"/>
                  <a:cs typeface="Calibri"/>
                </a:rPr>
                <a:t>            2.All Employees</a:t>
              </a:r>
            </a:p>
            <a:p>
              <a:pPr algn="just"/>
              <a:r>
                <a:rPr lang="en-US" sz="1600">
                  <a:solidFill>
                    <a:schemeClr val="tx1"/>
                  </a:solidFill>
                  <a:latin typeface="Helvetica"/>
                  <a:cs typeface="Calibri"/>
                </a:rPr>
                <a:t>            3.Inactive Employees</a:t>
              </a:r>
            </a:p>
          </p:txBody>
        </p:sp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5AFB13D-DF66-ADF0-3098-FE7044E47393}"/>
                </a:ext>
              </a:extLst>
            </p:cNvPr>
            <p:cNvSpPr/>
            <p:nvPr/>
          </p:nvSpPr>
          <p:spPr>
            <a:xfrm>
              <a:off x="884854" y="5156557"/>
              <a:ext cx="2269611" cy="407577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4472C4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cs typeface="Calibri"/>
                </a:rPr>
                <a:t>View desired details:</a:t>
              </a:r>
            </a:p>
          </p:txBody>
        </p:sp>
      </p:grpSp>
      <p:pic>
        <p:nvPicPr>
          <p:cNvPr id="38" name="Picture 37" descr="A profile of a person&#10;&#10;Description automatically generated">
            <a:extLst>
              <a:ext uri="{FF2B5EF4-FFF2-40B4-BE49-F238E27FC236}">
                <a16:creationId xmlns:a16="http://schemas.microsoft.com/office/drawing/2014/main" id="{A618B592-6D89-61A2-8757-661ECD4CF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097" y="2038027"/>
            <a:ext cx="644336" cy="609817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C205B8AA-58D4-4BA9-AC8D-B9124585D8C7}"/>
              </a:ext>
            </a:extLst>
          </p:cNvPr>
          <p:cNvSpPr/>
          <p:nvPr/>
        </p:nvSpPr>
        <p:spPr>
          <a:xfrm>
            <a:off x="855537" y="1860186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ECF941EA-1158-CF10-5A0F-027953F7CE1C}"/>
              </a:ext>
            </a:extLst>
          </p:cNvPr>
          <p:cNvSpPr/>
          <p:nvPr/>
        </p:nvSpPr>
        <p:spPr>
          <a:xfrm rot="5400000">
            <a:off x="3737607" y="3042838"/>
            <a:ext cx="407576" cy="359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A99B02E0-B0B3-0A80-4E78-F04015EC5907}"/>
              </a:ext>
            </a:extLst>
          </p:cNvPr>
          <p:cNvSpPr/>
          <p:nvPr/>
        </p:nvSpPr>
        <p:spPr>
          <a:xfrm rot="5400000">
            <a:off x="3737607" y="4245104"/>
            <a:ext cx="407576" cy="359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A67A925-328D-6EEB-02DB-CE33DE1DA40E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  <a:cs typeface="Calibri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64397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992364-2FF0-0A34-E871-BAECD1C28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Tuesday, February 2, 20XX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A9F9D5B-6967-4C86-D555-44F8A4290084}"/>
              </a:ext>
            </a:extLst>
          </p:cNvPr>
          <p:cNvGrpSpPr/>
          <p:nvPr/>
        </p:nvGrpSpPr>
        <p:grpSpPr>
          <a:xfrm>
            <a:off x="3698309" y="526276"/>
            <a:ext cx="2964969" cy="802036"/>
            <a:chOff x="3698309" y="526276"/>
            <a:chExt cx="2964969" cy="802036"/>
          </a:xfrm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0E4CF8BA-5E39-885B-2D42-C1A72EBEDDE4}"/>
                </a:ext>
              </a:extLst>
            </p:cNvPr>
            <p:cNvSpPr/>
            <p:nvPr/>
          </p:nvSpPr>
          <p:spPr>
            <a:xfrm>
              <a:off x="3699280" y="526276"/>
              <a:ext cx="2963998" cy="794175"/>
            </a:xfrm>
            <a:prstGeom prst="roundRect">
              <a:avLst/>
            </a:prstGeom>
            <a:solidFill>
              <a:srgbClr val="FFF2C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271016"/>
              <a:r>
                <a:rPr lang="en-US" b="1">
                  <a:solidFill>
                    <a:schemeClr val="tx1"/>
                  </a:solidFill>
                  <a:latin typeface="Helvetica"/>
                  <a:cs typeface="Helvetica"/>
                </a:rPr>
                <a:t>               Sarah Thomson</a:t>
              </a:r>
              <a:endParaRPr lang="en-US" kern="120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pPr defTabSz="1271016">
                <a:spcAft>
                  <a:spcPts val="600"/>
                </a:spcAft>
              </a:pPr>
              <a:r>
                <a:rPr lang="en-US">
                  <a:solidFill>
                    <a:schemeClr val="tx1"/>
                  </a:solidFill>
                  <a:latin typeface="Helvetica"/>
                  <a:cs typeface="Helvetica"/>
                </a:rPr>
                <a:t>                   </a:t>
              </a:r>
              <a:r>
                <a:rPr lang="en-US" kern="1200">
                  <a:solidFill>
                    <a:schemeClr val="tx1"/>
                  </a:solidFill>
                  <a:latin typeface="Helvetica"/>
                  <a:ea typeface="+mn-ea"/>
                  <a:cs typeface="Helvetica"/>
                </a:rPr>
                <a:t>Payroll</a:t>
              </a:r>
              <a:r>
                <a:rPr lang="en-US">
                  <a:solidFill>
                    <a:schemeClr val="tx1"/>
                  </a:solidFill>
                  <a:latin typeface="Helvetica"/>
                  <a:cs typeface="Helvetica"/>
                </a:rPr>
                <a:t> Admin</a:t>
              </a:r>
              <a:endParaRPr lang="en-US">
                <a:solidFill>
                  <a:schemeClr val="tx1"/>
                </a:solidFill>
              </a:endParaRPr>
            </a:p>
          </p:txBody>
        </p:sp>
        <p:pic>
          <p:nvPicPr>
            <p:cNvPr id="8" name="Picture 7" descr="A profile of a person&#10;&#10;Description automatically generated">
              <a:extLst>
                <a:ext uri="{FF2B5EF4-FFF2-40B4-BE49-F238E27FC236}">
                  <a16:creationId xmlns:a16="http://schemas.microsoft.com/office/drawing/2014/main" id="{2B855B61-7B06-E64B-5952-AB0CD497EA2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698309" y="654723"/>
              <a:ext cx="737081" cy="673589"/>
            </a:xfrm>
            <a:prstGeom prst="rect">
              <a:avLst/>
            </a:prstGeom>
          </p:spPr>
        </p:pic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4E3E0E0E-0FFC-90DD-85AC-805A3A3696C6}"/>
              </a:ext>
            </a:extLst>
          </p:cNvPr>
          <p:cNvSpPr/>
          <p:nvPr/>
        </p:nvSpPr>
        <p:spPr>
          <a:xfrm>
            <a:off x="476108" y="526276"/>
            <a:ext cx="2963998" cy="794175"/>
          </a:xfrm>
          <a:prstGeom prst="roundRect">
            <a:avLst/>
          </a:prstGeom>
          <a:solidFill>
            <a:srgbClr val="FFF2CC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1271016"/>
            <a:r>
              <a:rPr lang="en-US" b="1">
                <a:solidFill>
                  <a:schemeClr val="tx1"/>
                </a:solidFill>
                <a:latin typeface="Helvetica"/>
                <a:cs typeface="Helvetica"/>
              </a:rPr>
              <a:t>        Christopher Parker</a:t>
            </a:r>
            <a:r>
              <a:rPr lang="en-US">
                <a:solidFill>
                  <a:schemeClr val="tx1"/>
                </a:solidFill>
                <a:latin typeface="Helvetica"/>
                <a:cs typeface="Helvetica"/>
              </a:rPr>
              <a:t> </a:t>
            </a:r>
            <a:endParaRPr lang="en-US">
              <a:solidFill>
                <a:schemeClr val="tx1"/>
              </a:solidFill>
              <a:latin typeface="Calibri" panose="020F0502020204030204"/>
              <a:cs typeface="Calibri"/>
            </a:endParaRPr>
          </a:p>
          <a:p>
            <a:pPr defTabSz="1271016"/>
            <a:r>
              <a:rPr lang="en-US">
                <a:solidFill>
                  <a:schemeClr val="tx1"/>
                </a:solidFill>
                <a:latin typeface="Helvetica"/>
                <a:cs typeface="Helvetica"/>
              </a:rPr>
              <a:t>              Payroll Manager</a:t>
            </a:r>
            <a:endParaRPr lang="en-US">
              <a:solidFill>
                <a:schemeClr val="tx1"/>
              </a:solidFill>
              <a:cs typeface="Calibri"/>
            </a:endParaRPr>
          </a:p>
        </p:txBody>
      </p:sp>
      <p:pic>
        <p:nvPicPr>
          <p:cNvPr id="4" name="Picture 3" descr="A profile of a person&#10;&#10;Description automatically generated">
            <a:extLst>
              <a:ext uri="{FF2B5EF4-FFF2-40B4-BE49-F238E27FC236}">
                <a16:creationId xmlns:a16="http://schemas.microsoft.com/office/drawing/2014/main" id="{42E18B78-B996-F895-A0CD-39514D160D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9" y="701039"/>
            <a:ext cx="621805" cy="619912"/>
          </a:xfrm>
          <a:prstGeom prst="rect">
            <a:avLst/>
          </a:prstGeom>
        </p:spPr>
      </p:pic>
      <p:pic>
        <p:nvPicPr>
          <p:cNvPr id="7" name="Picture 6" descr="A green sign with white text&#10;&#10;Description automatically generated">
            <a:extLst>
              <a:ext uri="{FF2B5EF4-FFF2-40B4-BE49-F238E27FC236}">
                <a16:creationId xmlns:a16="http://schemas.microsoft.com/office/drawing/2014/main" id="{65999C91-0BFB-7CB2-BDDF-44A5FC34C28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03114" y="526742"/>
            <a:ext cx="2337782" cy="800801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68D996C-0D67-CFE4-52C0-AC15FD7C8D80}"/>
              </a:ext>
            </a:extLst>
          </p:cNvPr>
          <p:cNvSpPr/>
          <p:nvPr/>
        </p:nvSpPr>
        <p:spPr>
          <a:xfrm>
            <a:off x="4499850" y="1374012"/>
            <a:ext cx="2163428" cy="478158"/>
          </a:xfrm>
          <a:prstGeom prst="roundRect">
            <a:avLst/>
          </a:prstGeom>
          <a:solidFill>
            <a:srgbClr val="CCE8DA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</a:rPr>
              <a:t>Reports To Christopher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02C0E74-6AD1-3861-5B01-F7661E22B70F}"/>
              </a:ext>
            </a:extLst>
          </p:cNvPr>
          <p:cNvGrpSpPr/>
          <p:nvPr/>
        </p:nvGrpSpPr>
        <p:grpSpPr>
          <a:xfrm>
            <a:off x="520813" y="2000770"/>
            <a:ext cx="10781706" cy="1937925"/>
            <a:chOff x="520813" y="2056697"/>
            <a:chExt cx="9606977" cy="173466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D971A01A-5C7D-2DDA-1B57-68F052C6DABF}"/>
                </a:ext>
              </a:extLst>
            </p:cNvPr>
            <p:cNvGrpSpPr/>
            <p:nvPr/>
          </p:nvGrpSpPr>
          <p:grpSpPr>
            <a:xfrm>
              <a:off x="520813" y="2060180"/>
              <a:ext cx="7594887" cy="1726709"/>
              <a:chOff x="-50666" y="564445"/>
              <a:chExt cx="7697479" cy="1839760"/>
            </a:xfrm>
          </p:grpSpPr>
          <p:grpSp>
            <p:nvGrpSpPr>
              <p:cNvPr id="34" name="Group 33">
                <a:extLst>
                  <a:ext uri="{FF2B5EF4-FFF2-40B4-BE49-F238E27FC236}">
                    <a16:creationId xmlns:a16="http://schemas.microsoft.com/office/drawing/2014/main" id="{C656C74F-683B-F158-8D14-A69F88C8234A}"/>
                  </a:ext>
                </a:extLst>
              </p:cNvPr>
              <p:cNvGrpSpPr/>
              <p:nvPr/>
            </p:nvGrpSpPr>
            <p:grpSpPr>
              <a:xfrm>
                <a:off x="-50666" y="566722"/>
                <a:ext cx="1355782" cy="1837483"/>
                <a:chOff x="367205" y="512099"/>
                <a:chExt cx="1355782" cy="1837483"/>
              </a:xfrm>
            </p:grpSpPr>
            <p:sp>
              <p:nvSpPr>
                <p:cNvPr id="43" name="Rectangle: Rounded Corners 42">
                  <a:extLst>
                    <a:ext uri="{FF2B5EF4-FFF2-40B4-BE49-F238E27FC236}">
                      <a16:creationId xmlns:a16="http://schemas.microsoft.com/office/drawing/2014/main" id="{155C28D2-1190-3C8B-6590-BA0DC1AD98EF}"/>
                    </a:ext>
                  </a:extLst>
                </p:cNvPr>
                <p:cNvSpPr/>
                <p:nvPr/>
              </p:nvSpPr>
              <p:spPr>
                <a:xfrm>
                  <a:off x="367205" y="773438"/>
                  <a:ext cx="1355782" cy="1576144"/>
                </a:xfrm>
                <a:prstGeom prst="roundRect">
                  <a:avLst/>
                </a:prstGeom>
                <a:solidFill>
                  <a:srgbClr val="FFF2CC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828800"/>
                  <a:endParaRPr lang="en-US" sz="160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  <a:p>
                  <a:pPr algn="ctr" defTabSz="1828800"/>
                  <a:endParaRPr lang="en-US" sz="160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  <a:p>
                  <a:pPr algn="ctr" defTabSz="1828800"/>
                  <a:endParaRPr lang="en-US" sz="120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  <a:p>
                  <a:pPr algn="ctr" defTabSz="1828800"/>
                  <a:r>
                    <a:rPr lang="en-US" sz="1200">
                      <a:solidFill>
                        <a:schemeClr val="tx1"/>
                      </a:solidFill>
                      <a:latin typeface="Helvetica"/>
                      <a:cs typeface="Helvetica"/>
                    </a:rPr>
                    <a:t>Views Employee Detailes in a comprehensive view</a:t>
                  </a:r>
                  <a:endParaRPr lang="en-US" sz="1200">
                    <a:solidFill>
                      <a:schemeClr val="tx1"/>
                    </a:solidFill>
                  </a:endParaRPr>
                </a:p>
                <a:p>
                  <a:pPr algn="ctr" defTabSz="1828800">
                    <a:lnSpc>
                      <a:spcPct val="107000"/>
                    </a:lnSpc>
                    <a:spcAft>
                      <a:spcPts val="1600"/>
                    </a:spcAft>
                  </a:pPr>
                  <a:endParaRPr lang="en-US" sz="2800">
                    <a:solidFill>
                      <a:schemeClr val="tx1"/>
                    </a:solidFill>
                    <a:latin typeface="Helvetica" pitchFamily="2" charset="0"/>
                    <a:cs typeface="Helvetica"/>
                  </a:endParaRPr>
                </a:p>
              </p:txBody>
            </p:sp>
            <p:pic>
              <p:nvPicPr>
                <p:cNvPr id="44" name="Picture 43" descr="A profile of a person&#10;&#10;Description automatically generated">
                  <a:extLst>
                    <a:ext uri="{FF2B5EF4-FFF2-40B4-BE49-F238E27FC236}">
                      <a16:creationId xmlns:a16="http://schemas.microsoft.com/office/drawing/2014/main" id="{E9E99995-C3EB-8B7E-38CB-B58191BE5AD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07117" y="512099"/>
                  <a:ext cx="639079" cy="593689"/>
                </a:xfrm>
                <a:prstGeom prst="rect">
                  <a:avLst/>
                </a:prstGeom>
              </p:spPr>
            </p:pic>
          </p:grpSp>
          <p:grpSp>
            <p:nvGrpSpPr>
              <p:cNvPr id="35" name="Group 34">
                <a:extLst>
                  <a:ext uri="{FF2B5EF4-FFF2-40B4-BE49-F238E27FC236}">
                    <a16:creationId xmlns:a16="http://schemas.microsoft.com/office/drawing/2014/main" id="{5C157863-2AA8-E0A6-2F85-F7FF151733F2}"/>
                  </a:ext>
                </a:extLst>
              </p:cNvPr>
              <p:cNvGrpSpPr/>
              <p:nvPr/>
            </p:nvGrpSpPr>
            <p:grpSpPr>
              <a:xfrm>
                <a:off x="2063712" y="564445"/>
                <a:ext cx="1355782" cy="1822041"/>
                <a:chOff x="4533157" y="268112"/>
                <a:chExt cx="1355782" cy="1822041"/>
              </a:xfrm>
            </p:grpSpPr>
            <p:sp>
              <p:nvSpPr>
                <p:cNvPr id="41" name="Rectangle: Rounded Corners 40">
                  <a:extLst>
                    <a:ext uri="{FF2B5EF4-FFF2-40B4-BE49-F238E27FC236}">
                      <a16:creationId xmlns:a16="http://schemas.microsoft.com/office/drawing/2014/main" id="{5C3A0B48-724E-D85C-38E3-8BAA70FDC514}"/>
                    </a:ext>
                  </a:extLst>
                </p:cNvPr>
                <p:cNvSpPr/>
                <p:nvPr/>
              </p:nvSpPr>
              <p:spPr>
                <a:xfrm>
                  <a:off x="4533157" y="514009"/>
                  <a:ext cx="1355782" cy="1576144"/>
                </a:xfrm>
                <a:prstGeom prst="roundRect">
                  <a:avLst/>
                </a:prstGeom>
                <a:solidFill>
                  <a:srgbClr val="FFF2CC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828800"/>
                  <a:endParaRPr lang="en-US" sz="160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  <a:p>
                  <a:pPr algn="ctr" defTabSz="1828800"/>
                  <a:endParaRPr lang="en-US" sz="160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  <a:p>
                  <a:pPr algn="ctr" defTabSz="1828800"/>
                  <a:endParaRPr lang="en-US" sz="120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  <a:p>
                  <a:pPr algn="ctr" defTabSz="1828800"/>
                  <a:r>
                    <a:rPr lang="en-US" sz="1200">
                      <a:solidFill>
                        <a:schemeClr val="tx1"/>
                      </a:solidFill>
                      <a:latin typeface="Helvetica"/>
                      <a:cs typeface="Helvetica"/>
                      <a:hlinkClick r:id="rId5">
                        <a:extLst>
                          <a:ext uri="{A12FA001-AC4F-418D-AE19-62706E023703}">
                            <ahyp:hlinkClr xmlns:ahyp="http://schemas.microsoft.com/office/drawing/2018/hyperlinkcolor" val="tx"/>
                          </a:ext>
                        </a:extLst>
                      </a:hlinkClick>
                    </a:rPr>
                    <a:t> </a:t>
                  </a:r>
                  <a:r>
                    <a:rPr lang="en-US" sz="1200">
                      <a:solidFill>
                        <a:schemeClr val="tx1"/>
                      </a:solidFill>
                      <a:latin typeface="Helvetica"/>
                      <a:cs typeface="Helvetica"/>
                    </a:rPr>
                    <a:t> Deductions &amp; allowances for benefits administration</a:t>
                  </a:r>
                </a:p>
                <a:p>
                  <a:pPr algn="ctr" defTabSz="1828800">
                    <a:lnSpc>
                      <a:spcPct val="107000"/>
                    </a:lnSpc>
                    <a:spcAft>
                      <a:spcPts val="1600"/>
                    </a:spcAft>
                  </a:pPr>
                  <a:endParaRPr lang="en-US" sz="2800">
                    <a:solidFill>
                      <a:schemeClr val="tx1"/>
                    </a:solidFill>
                    <a:latin typeface="Helvetica" pitchFamily="2" charset="0"/>
                    <a:cs typeface="Helvetica"/>
                  </a:endParaRPr>
                </a:p>
              </p:txBody>
            </p:sp>
            <p:pic>
              <p:nvPicPr>
                <p:cNvPr id="42" name="Picture 41" descr="A profile of a person&#10;&#10;Description automatically generated">
                  <a:extLst>
                    <a:ext uri="{FF2B5EF4-FFF2-40B4-BE49-F238E27FC236}">
                      <a16:creationId xmlns:a16="http://schemas.microsoft.com/office/drawing/2014/main" id="{51697CBA-2DC4-50B9-E802-42DB60B40601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4552796" y="268112"/>
                  <a:ext cx="639079" cy="593689"/>
                </a:xfrm>
                <a:prstGeom prst="rect">
                  <a:avLst/>
                </a:prstGeom>
              </p:spPr>
            </p:pic>
          </p:grpSp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A22BCB65-CA1A-3C2A-A98E-7A66CE272DCF}"/>
                  </a:ext>
                </a:extLst>
              </p:cNvPr>
              <p:cNvGrpSpPr/>
              <p:nvPr/>
            </p:nvGrpSpPr>
            <p:grpSpPr>
              <a:xfrm>
                <a:off x="4149750" y="609136"/>
                <a:ext cx="1355782" cy="1781583"/>
                <a:chOff x="6696806" y="312803"/>
                <a:chExt cx="1355782" cy="1781583"/>
              </a:xfrm>
            </p:grpSpPr>
            <p:sp>
              <p:nvSpPr>
                <p:cNvPr id="39" name="Rectangle: Rounded Corners 38">
                  <a:extLst>
                    <a:ext uri="{FF2B5EF4-FFF2-40B4-BE49-F238E27FC236}">
                      <a16:creationId xmlns:a16="http://schemas.microsoft.com/office/drawing/2014/main" id="{0401475B-2384-0685-94F9-D53286BD929D}"/>
                    </a:ext>
                  </a:extLst>
                </p:cNvPr>
                <p:cNvSpPr/>
                <p:nvPr/>
              </p:nvSpPr>
              <p:spPr>
                <a:xfrm>
                  <a:off x="6696806" y="518242"/>
                  <a:ext cx="1355782" cy="1576144"/>
                </a:xfrm>
                <a:prstGeom prst="roundRect">
                  <a:avLst/>
                </a:prstGeom>
                <a:solidFill>
                  <a:srgbClr val="FFF2CC"/>
                </a:solidFill>
                <a:ln w="285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828800"/>
                  <a:endParaRPr lang="en-US" sz="160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  <a:p>
                  <a:pPr algn="ctr" defTabSz="1828800"/>
                  <a:endParaRPr lang="en-US" sz="160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  <a:p>
                  <a:pPr algn="ctr" defTabSz="1828800"/>
                  <a:endParaRPr lang="en-US" sz="1200">
                    <a:solidFill>
                      <a:schemeClr val="tx1"/>
                    </a:solidFill>
                    <a:latin typeface="Helvetica"/>
                    <a:cs typeface="Helvetica"/>
                  </a:endParaRPr>
                </a:p>
                <a:p>
                  <a:pPr algn="ctr" defTabSz="1828800"/>
                  <a:r>
                    <a:rPr lang="en-US" sz="1200">
                      <a:solidFill>
                        <a:schemeClr val="tx1"/>
                      </a:solidFill>
                      <a:latin typeface="Helvetica"/>
                      <a:cs typeface="Helvetica"/>
                    </a:rPr>
                    <a:t>Checks validation report to ensure accuracy</a:t>
                  </a:r>
                </a:p>
                <a:p>
                  <a:pPr algn="ctr" defTabSz="1828800">
                    <a:lnSpc>
                      <a:spcPct val="107000"/>
                    </a:lnSpc>
                    <a:spcAft>
                      <a:spcPts val="1600"/>
                    </a:spcAft>
                  </a:pPr>
                  <a:endParaRPr lang="en-US" sz="2800">
                    <a:solidFill>
                      <a:schemeClr val="tx1"/>
                    </a:solidFill>
                    <a:latin typeface="Helvetica" pitchFamily="2" charset="0"/>
                    <a:cs typeface="Helvetica"/>
                  </a:endParaRPr>
                </a:p>
              </p:txBody>
            </p:sp>
            <p:pic>
              <p:nvPicPr>
                <p:cNvPr id="40" name="Picture 39" descr="A profile of a person&#10;&#10;Description automatically generated">
                  <a:extLst>
                    <a:ext uri="{FF2B5EF4-FFF2-40B4-BE49-F238E27FC236}">
                      <a16:creationId xmlns:a16="http://schemas.microsoft.com/office/drawing/2014/main" id="{BD2CCE7F-FBDE-0CF1-25A6-566768726B4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6790120" y="312803"/>
                  <a:ext cx="639079" cy="593689"/>
                </a:xfrm>
                <a:prstGeom prst="rect">
                  <a:avLst/>
                </a:prstGeom>
              </p:spPr>
            </p:pic>
          </p:grpSp>
          <p:sp>
            <p:nvSpPr>
              <p:cNvPr id="37" name="Rectangle: Rounded Corners 36">
                <a:extLst>
                  <a:ext uri="{FF2B5EF4-FFF2-40B4-BE49-F238E27FC236}">
                    <a16:creationId xmlns:a16="http://schemas.microsoft.com/office/drawing/2014/main" id="{2EF5856F-2BC4-B1EE-F1EB-B8125D933C32}"/>
                  </a:ext>
                </a:extLst>
              </p:cNvPr>
              <p:cNvSpPr/>
              <p:nvPr/>
            </p:nvSpPr>
            <p:spPr>
              <a:xfrm>
                <a:off x="6291031" y="808640"/>
                <a:ext cx="1355782" cy="1576144"/>
              </a:xfrm>
              <a:prstGeom prst="roundRect">
                <a:avLst/>
              </a:prstGeom>
              <a:solidFill>
                <a:srgbClr val="FFF2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800"/>
                <a:endParaRPr lang="en-US" sz="16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endParaRPr lang="en-US" sz="16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endParaRPr lang="en-US" sz="12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r>
                  <a:rPr lang="en-US" sz="1200">
                    <a:solidFill>
                      <a:schemeClr val="tx1"/>
                    </a:solidFill>
                    <a:latin typeface="Helvetica"/>
                    <a:cs typeface="Helvetica"/>
                  </a:rPr>
                  <a:t>Views Payroll Reports and send for Approvals</a:t>
                </a:r>
                <a:endParaRPr lang="en-US">
                  <a:solidFill>
                    <a:schemeClr val="tx1"/>
                  </a:solidFill>
                </a:endParaRPr>
              </a:p>
              <a:p>
                <a:pPr algn="ctr" defTabSz="1828800">
                  <a:lnSpc>
                    <a:spcPct val="107000"/>
                  </a:lnSpc>
                  <a:spcAft>
                    <a:spcPts val="1600"/>
                  </a:spcAft>
                </a:pPr>
                <a:endParaRPr lang="en-US" sz="2800">
                  <a:solidFill>
                    <a:schemeClr val="tx1"/>
                  </a:solidFill>
                  <a:latin typeface="Helvetica" pitchFamily="2" charset="0"/>
                  <a:cs typeface="Helvetica"/>
                </a:endParaRPr>
              </a:p>
            </p:txBody>
          </p:sp>
          <p:pic>
            <p:nvPicPr>
              <p:cNvPr id="38" name="Picture 37" descr="A profile of a person&#10;&#10;Description automatically generated">
                <a:extLst>
                  <a:ext uri="{FF2B5EF4-FFF2-40B4-BE49-F238E27FC236}">
                    <a16:creationId xmlns:a16="http://schemas.microsoft.com/office/drawing/2014/main" id="{C8F096C0-64BD-B916-B325-91075ED7E82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6307417" y="601688"/>
                <a:ext cx="639079" cy="593689"/>
              </a:xfrm>
              <a:prstGeom prst="rect">
                <a:avLst/>
              </a:prstGeom>
            </p:spPr>
          </p:pic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D82C37B6-CC72-AF3A-F679-44B020E4973E}"/>
                </a:ext>
              </a:extLst>
            </p:cNvPr>
            <p:cNvGrpSpPr/>
            <p:nvPr/>
          </p:nvGrpSpPr>
          <p:grpSpPr>
            <a:xfrm>
              <a:off x="8832596" y="2056697"/>
              <a:ext cx="1295194" cy="1734668"/>
              <a:chOff x="8409953" y="708725"/>
              <a:chExt cx="1355782" cy="1830762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680E008F-4301-9289-12AA-5FF17F42D02B}"/>
                  </a:ext>
                </a:extLst>
              </p:cNvPr>
              <p:cNvSpPr/>
              <p:nvPr/>
            </p:nvSpPr>
            <p:spPr>
              <a:xfrm>
                <a:off x="8409953" y="963343"/>
                <a:ext cx="1355782" cy="1576144"/>
              </a:xfrm>
              <a:prstGeom prst="roundRect">
                <a:avLst/>
              </a:prstGeom>
              <a:solidFill>
                <a:srgbClr val="FFF2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800"/>
                <a:endParaRPr lang="en-US" sz="12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endParaRPr lang="en-US" sz="12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endParaRPr lang="en-US" sz="12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endParaRPr lang="en-US" sz="12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endParaRPr lang="en-US" sz="12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r>
                  <a:rPr lang="en-US" sz="1200">
                    <a:solidFill>
                      <a:schemeClr val="tx1"/>
                    </a:solidFill>
                    <a:latin typeface="Helvetica"/>
                    <a:cs typeface="Helvetica"/>
                  </a:rPr>
                  <a:t>Approves Payroll by viewing Insights</a:t>
                </a:r>
                <a:endParaRPr lang="en-US">
                  <a:solidFill>
                    <a:schemeClr val="tx1"/>
                  </a:solidFill>
                </a:endParaRPr>
              </a:p>
              <a:p>
                <a:pPr algn="ctr" defTabSz="1828800"/>
                <a:endParaRPr lang="en-US" sz="12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>
                  <a:lnSpc>
                    <a:spcPct val="107000"/>
                  </a:lnSpc>
                  <a:spcAft>
                    <a:spcPts val="1600"/>
                  </a:spcAft>
                </a:pPr>
                <a:endParaRPr lang="en-US" sz="2800">
                  <a:solidFill>
                    <a:schemeClr val="tx1"/>
                  </a:solidFill>
                  <a:latin typeface="Helvetica" pitchFamily="2" charset="0"/>
                  <a:cs typeface="Helvetica"/>
                </a:endParaRPr>
              </a:p>
            </p:txBody>
          </p:sp>
          <p:pic>
            <p:nvPicPr>
              <p:cNvPr id="33" name="Picture 32" descr="A profile of a person&#10;&#10;Description automatically generated">
                <a:extLst>
                  <a:ext uri="{FF2B5EF4-FFF2-40B4-BE49-F238E27FC236}">
                    <a16:creationId xmlns:a16="http://schemas.microsoft.com/office/drawing/2014/main" id="{6ACED8D8-8992-97EF-73AA-9ACDBC9A3B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535519" y="708725"/>
                <a:ext cx="637210" cy="614216"/>
              </a:xfrm>
              <a:prstGeom prst="rect">
                <a:avLst/>
              </a:prstGeom>
            </p:spPr>
          </p:pic>
        </p:grpSp>
        <p:sp>
          <p:nvSpPr>
            <p:cNvPr id="20" name="Arrow: Right 19">
              <a:extLst>
                <a:ext uri="{FF2B5EF4-FFF2-40B4-BE49-F238E27FC236}">
                  <a16:creationId xmlns:a16="http://schemas.microsoft.com/office/drawing/2014/main" id="{3671178D-9F0E-0E54-03C0-33AEF84E879F}"/>
                </a:ext>
              </a:extLst>
            </p:cNvPr>
            <p:cNvSpPr/>
            <p:nvPr/>
          </p:nvSpPr>
          <p:spPr>
            <a:xfrm>
              <a:off x="1949889" y="2937209"/>
              <a:ext cx="559915" cy="179635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67" name="Arrow: Right 166">
              <a:extLst>
                <a:ext uri="{FF2B5EF4-FFF2-40B4-BE49-F238E27FC236}">
                  <a16:creationId xmlns:a16="http://schemas.microsoft.com/office/drawing/2014/main" id="{E507248E-16E7-1FC7-0E1C-7AAFC9F26F37}"/>
                </a:ext>
              </a:extLst>
            </p:cNvPr>
            <p:cNvSpPr/>
            <p:nvPr/>
          </p:nvSpPr>
          <p:spPr>
            <a:xfrm>
              <a:off x="3989812" y="2900855"/>
              <a:ext cx="559916" cy="179635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Arrow: Right 18">
              <a:extLst>
                <a:ext uri="{FF2B5EF4-FFF2-40B4-BE49-F238E27FC236}">
                  <a16:creationId xmlns:a16="http://schemas.microsoft.com/office/drawing/2014/main" id="{19C812D6-638A-2DF0-3FB6-ABD67CE09954}"/>
                </a:ext>
              </a:extLst>
            </p:cNvPr>
            <p:cNvSpPr/>
            <p:nvPr/>
          </p:nvSpPr>
          <p:spPr>
            <a:xfrm>
              <a:off x="8205280" y="2900855"/>
              <a:ext cx="559916" cy="179635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9" name="Arrow: Right 28">
              <a:extLst>
                <a:ext uri="{FF2B5EF4-FFF2-40B4-BE49-F238E27FC236}">
                  <a16:creationId xmlns:a16="http://schemas.microsoft.com/office/drawing/2014/main" id="{19C812D6-638A-2DF0-3FB6-ABD67CE09954}"/>
                </a:ext>
              </a:extLst>
            </p:cNvPr>
            <p:cNvSpPr/>
            <p:nvPr/>
          </p:nvSpPr>
          <p:spPr>
            <a:xfrm>
              <a:off x="6094051" y="2900855"/>
              <a:ext cx="559916" cy="179635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A7C8988-B197-06BD-6595-1501A90EADD6}"/>
              </a:ext>
            </a:extLst>
          </p:cNvPr>
          <p:cNvGrpSpPr/>
          <p:nvPr/>
        </p:nvGrpSpPr>
        <p:grpSpPr>
          <a:xfrm>
            <a:off x="5258997" y="608599"/>
            <a:ext cx="6167970" cy="5888701"/>
            <a:chOff x="5258997" y="608599"/>
            <a:chExt cx="6167970" cy="588870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7517A66-C6A0-1E0E-C725-AB8E4154B675}"/>
                </a:ext>
              </a:extLst>
            </p:cNvPr>
            <p:cNvGrpSpPr/>
            <p:nvPr/>
          </p:nvGrpSpPr>
          <p:grpSpPr>
            <a:xfrm>
              <a:off x="5258997" y="4642307"/>
              <a:ext cx="1478126" cy="1854993"/>
              <a:chOff x="5358395" y="4046784"/>
              <a:chExt cx="1480624" cy="1984307"/>
            </a:xfrm>
          </p:grpSpPr>
          <p:sp>
            <p:nvSpPr>
              <p:cNvPr id="45" name="Rectangle: Rounded Corners 44">
                <a:extLst>
                  <a:ext uri="{FF2B5EF4-FFF2-40B4-BE49-F238E27FC236}">
                    <a16:creationId xmlns:a16="http://schemas.microsoft.com/office/drawing/2014/main" id="{12D4B040-1E8C-9BC4-1BD1-AB9BFAEE8A1C}"/>
                  </a:ext>
                </a:extLst>
              </p:cNvPr>
              <p:cNvSpPr/>
              <p:nvPr/>
            </p:nvSpPr>
            <p:spPr>
              <a:xfrm>
                <a:off x="5392717" y="4046784"/>
                <a:ext cx="1412225" cy="1771059"/>
              </a:xfrm>
              <a:prstGeom prst="roundRect">
                <a:avLst/>
              </a:prstGeom>
              <a:solidFill>
                <a:srgbClr val="FFF2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800"/>
                <a:endParaRPr lang="en-US" sz="16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r>
                  <a:rPr lang="en-US" sz="1200">
                    <a:solidFill>
                      <a:schemeClr val="tx1"/>
                    </a:solidFill>
                    <a:latin typeface="Helvetica"/>
                    <a:cs typeface="Helvetica"/>
                  </a:rPr>
                  <a:t>Employees view </a:t>
                </a:r>
                <a:r>
                  <a:rPr lang="en-US" sz="1200" err="1">
                    <a:solidFill>
                      <a:schemeClr val="tx1"/>
                    </a:solidFill>
                    <a:latin typeface="Helvetica"/>
                    <a:cs typeface="Helvetica"/>
                  </a:rPr>
                  <a:t>Payslips</a:t>
                </a:r>
                <a:r>
                  <a:rPr lang="en-US" sz="1200">
                    <a:solidFill>
                      <a:schemeClr val="tx1"/>
                    </a:solidFill>
                    <a:latin typeface="Helvetica"/>
                    <a:cs typeface="Helvetica"/>
                  </a:rPr>
                  <a:t> in Oracle Cloud HCM</a:t>
                </a:r>
                <a:endParaRPr lang="en-US">
                  <a:solidFill>
                    <a:schemeClr val="tx1"/>
                  </a:solidFill>
                </a:endParaRPr>
              </a:p>
              <a:p>
                <a:pPr algn="ctr" defTabSz="1828800">
                  <a:lnSpc>
                    <a:spcPct val="107000"/>
                  </a:lnSpc>
                  <a:spcAft>
                    <a:spcPts val="1600"/>
                  </a:spcAft>
                </a:pPr>
                <a:endParaRPr lang="en-US" sz="2800">
                  <a:solidFill>
                    <a:schemeClr val="tx1"/>
                  </a:solidFill>
                  <a:latin typeface="Helvetica" pitchFamily="2" charset="0"/>
                  <a:cs typeface="Helvetica"/>
                </a:endParaRPr>
              </a:p>
            </p:txBody>
          </p:sp>
          <p:pic>
            <p:nvPicPr>
              <p:cNvPr id="46" name="Picture 45" descr="A person and person profile&#10;&#10;Description automatically generated">
                <a:extLst>
                  <a:ext uri="{FF2B5EF4-FFF2-40B4-BE49-F238E27FC236}">
                    <a16:creationId xmlns:a16="http://schemas.microsoft.com/office/drawing/2014/main" id="{3EC7227F-EB92-FAD6-DD73-9715A9B20C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58395" y="5603170"/>
                <a:ext cx="800807" cy="427921"/>
              </a:xfrm>
              <a:prstGeom prst="rect">
                <a:avLst/>
              </a:prstGeom>
            </p:spPr>
          </p:pic>
          <p:pic>
            <p:nvPicPr>
              <p:cNvPr id="47" name="Picture 46" descr="A person with blue hair and a person with short hair&#10;&#10;Description automatically generated">
                <a:extLst>
                  <a:ext uri="{FF2B5EF4-FFF2-40B4-BE49-F238E27FC236}">
                    <a16:creationId xmlns:a16="http://schemas.microsoft.com/office/drawing/2014/main" id="{100746F2-5274-E5F2-0DAB-B48B85501AF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066245" y="5601048"/>
                <a:ext cx="772774" cy="425451"/>
              </a:xfrm>
              <a:prstGeom prst="rect">
                <a:avLst/>
              </a:prstGeom>
            </p:spPr>
          </p:pic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6706D1DD-268C-E211-3B4D-304819C1FEB5}"/>
                </a:ext>
              </a:extLst>
            </p:cNvPr>
            <p:cNvGrpSpPr/>
            <p:nvPr/>
          </p:nvGrpSpPr>
          <p:grpSpPr>
            <a:xfrm>
              <a:off x="9914608" y="4419828"/>
              <a:ext cx="1390832" cy="2002517"/>
              <a:chOff x="10463504" y="701709"/>
              <a:chExt cx="1380330" cy="1891745"/>
            </a:xfrm>
          </p:grpSpPr>
          <p:sp>
            <p:nvSpPr>
              <p:cNvPr id="30" name="Rectangle: Rounded Corners 29">
                <a:extLst>
                  <a:ext uri="{FF2B5EF4-FFF2-40B4-BE49-F238E27FC236}">
                    <a16:creationId xmlns:a16="http://schemas.microsoft.com/office/drawing/2014/main" id="{A583E1DD-1885-2323-6336-EBB1CF896CC4}"/>
                  </a:ext>
                </a:extLst>
              </p:cNvPr>
              <p:cNvSpPr/>
              <p:nvPr/>
            </p:nvSpPr>
            <p:spPr>
              <a:xfrm>
                <a:off x="10465660" y="965664"/>
                <a:ext cx="1378174" cy="1627790"/>
              </a:xfrm>
              <a:prstGeom prst="roundRect">
                <a:avLst/>
              </a:prstGeom>
              <a:solidFill>
                <a:srgbClr val="FFF2CC"/>
              </a:solidFill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828800"/>
                <a:endParaRPr lang="en-US" sz="16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endParaRPr lang="en-US" sz="16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endParaRPr lang="en-US" sz="12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endParaRPr lang="en-US" sz="12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/>
                <a:r>
                  <a:rPr lang="en-US" sz="1200">
                    <a:solidFill>
                      <a:schemeClr val="tx1"/>
                    </a:solidFill>
                    <a:latin typeface="Helvetica"/>
                    <a:cs typeface="Helvetica"/>
                  </a:rPr>
                  <a:t>Views Advanced Reports and taxes</a:t>
                </a:r>
                <a:endParaRPr lang="en-US">
                  <a:solidFill>
                    <a:schemeClr val="tx1"/>
                  </a:solidFill>
                </a:endParaRPr>
              </a:p>
              <a:p>
                <a:pPr algn="ctr" defTabSz="1828800"/>
                <a:endParaRPr lang="en-US" sz="1200">
                  <a:solidFill>
                    <a:schemeClr val="tx1"/>
                  </a:solidFill>
                  <a:latin typeface="Helvetica"/>
                  <a:cs typeface="Helvetica"/>
                </a:endParaRPr>
              </a:p>
              <a:p>
                <a:pPr algn="ctr" defTabSz="1828800">
                  <a:lnSpc>
                    <a:spcPct val="107000"/>
                  </a:lnSpc>
                  <a:spcAft>
                    <a:spcPts val="1600"/>
                  </a:spcAft>
                </a:pPr>
                <a:endParaRPr lang="en-US" sz="2800">
                  <a:solidFill>
                    <a:schemeClr val="tx1"/>
                  </a:solidFill>
                  <a:latin typeface="Helvetica" pitchFamily="2" charset="0"/>
                  <a:cs typeface="Helvetica"/>
                </a:endParaRPr>
              </a:p>
            </p:txBody>
          </p:sp>
          <p:pic>
            <p:nvPicPr>
              <p:cNvPr id="31" name="Picture 30" descr="A profile of a person&#10;&#10;Description automatically generated">
                <a:extLst>
                  <a:ext uri="{FF2B5EF4-FFF2-40B4-BE49-F238E27FC236}">
                    <a16:creationId xmlns:a16="http://schemas.microsoft.com/office/drawing/2014/main" id="{0D19F48D-287C-C4BC-30C4-293B41136D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463504" y="701709"/>
                <a:ext cx="692714" cy="673653"/>
              </a:xfrm>
              <a:prstGeom prst="rect">
                <a:avLst/>
              </a:prstGeom>
            </p:spPr>
          </p:pic>
        </p:grpSp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332D64A1-7255-1936-52E8-14A2F53886AB}"/>
                </a:ext>
              </a:extLst>
            </p:cNvPr>
            <p:cNvSpPr/>
            <p:nvPr/>
          </p:nvSpPr>
          <p:spPr>
            <a:xfrm>
              <a:off x="7512932" y="4642306"/>
              <a:ext cx="1521487" cy="1780038"/>
            </a:xfrm>
            <a:prstGeom prst="roundRect">
              <a:avLst/>
            </a:prstGeom>
            <a:solidFill>
              <a:srgbClr val="FFF2C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828800"/>
              <a:endParaRPr lang="en-US" sz="160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pPr algn="ctr" defTabSz="1828800"/>
              <a:endParaRPr lang="en-US" sz="1600">
                <a:solidFill>
                  <a:schemeClr val="tx1"/>
                </a:solidFill>
                <a:latin typeface="Helvetica"/>
                <a:cs typeface="Helvetica"/>
              </a:endParaRPr>
            </a:p>
            <a:p>
              <a:pPr algn="ctr" defTabSz="1828800"/>
              <a:r>
                <a:rPr lang="en-US" sz="1200">
                  <a:solidFill>
                    <a:schemeClr val="tx1"/>
                  </a:solidFill>
                  <a:latin typeface="Helvetica"/>
                  <a:cs typeface="Helvetica"/>
                </a:rPr>
                <a:t>Send </a:t>
              </a:r>
              <a:r>
                <a:rPr lang="en-US" sz="1200" err="1">
                  <a:solidFill>
                    <a:schemeClr val="tx1"/>
                  </a:solidFill>
                  <a:latin typeface="Helvetica"/>
                  <a:cs typeface="Helvetica"/>
                </a:rPr>
                <a:t>Payslips</a:t>
              </a:r>
              <a:r>
                <a:rPr lang="en-US" sz="1200">
                  <a:solidFill>
                    <a:schemeClr val="tx1"/>
                  </a:solidFill>
                  <a:latin typeface="Helvetica"/>
                  <a:cs typeface="Helvetica"/>
                </a:rPr>
                <a:t> to Oracle Cloud HCM</a:t>
              </a:r>
              <a:endParaRPr lang="en-US">
                <a:solidFill>
                  <a:schemeClr val="tx1"/>
                </a:solidFill>
                <a:latin typeface="Calibri" panose="020F0502020204030204"/>
                <a:ea typeface="Calibri"/>
                <a:cs typeface="Calibri"/>
              </a:endParaRPr>
            </a:p>
            <a:p>
              <a:pPr algn="ctr" defTabSz="1828800"/>
              <a:r>
                <a:rPr lang="en-US" sz="1200">
                  <a:solidFill>
                    <a:schemeClr val="tx1"/>
                  </a:solidFill>
                  <a:latin typeface="Helvetica"/>
                  <a:cs typeface="Helvetica"/>
                </a:rPr>
                <a:t> at one click</a:t>
              </a:r>
              <a:endParaRPr lang="en-US">
                <a:solidFill>
                  <a:schemeClr val="tx1"/>
                </a:solidFill>
                <a:ea typeface="Calibri"/>
                <a:cs typeface="Calibri"/>
              </a:endParaRPr>
            </a:p>
            <a:p>
              <a:pPr algn="ctr" defTabSz="1828800">
                <a:lnSpc>
                  <a:spcPct val="107000"/>
                </a:lnSpc>
                <a:spcAft>
                  <a:spcPts val="1600"/>
                </a:spcAft>
              </a:pPr>
              <a:endParaRPr lang="en-US" sz="2800">
                <a:solidFill>
                  <a:schemeClr val="tx1"/>
                </a:solidFill>
                <a:latin typeface="Helvetica" pitchFamily="2" charset="0"/>
                <a:cs typeface="Helvetica"/>
              </a:endParaRPr>
            </a:p>
          </p:txBody>
        </p:sp>
        <p:pic>
          <p:nvPicPr>
            <p:cNvPr id="16" name="Picture 15" descr="A profile of a person&#10;&#10;Description automatically generated">
              <a:extLst>
                <a:ext uri="{FF2B5EF4-FFF2-40B4-BE49-F238E27FC236}">
                  <a16:creationId xmlns:a16="http://schemas.microsoft.com/office/drawing/2014/main" id="{97C3BDF4-5AF4-9E05-DCDE-E7E8260956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14134" y="4418847"/>
              <a:ext cx="770377" cy="690034"/>
            </a:xfrm>
            <a:prstGeom prst="rect">
              <a:avLst/>
            </a:prstGeom>
          </p:spPr>
        </p:pic>
        <p:sp>
          <p:nvSpPr>
            <p:cNvPr id="18" name="Rectangle: Rounded Corners 17">
              <a:extLst>
                <a:ext uri="{FF2B5EF4-FFF2-40B4-BE49-F238E27FC236}">
                  <a16:creationId xmlns:a16="http://schemas.microsoft.com/office/drawing/2014/main" id="{3F4D4D6B-52F0-85E6-40C1-AC7080DA8879}"/>
                </a:ext>
              </a:extLst>
            </p:cNvPr>
            <p:cNvSpPr/>
            <p:nvPr/>
          </p:nvSpPr>
          <p:spPr>
            <a:xfrm>
              <a:off x="9444086" y="608599"/>
              <a:ext cx="1982881" cy="766369"/>
            </a:xfrm>
            <a:prstGeom prst="roundRect">
              <a:avLst/>
            </a:prstGeom>
            <a:solidFill>
              <a:srgbClr val="FFF2CC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defTabSz="1828800"/>
              <a:endParaRPr lang="en-US">
                <a:solidFill>
                  <a:schemeClr val="tx1"/>
                </a:solidFill>
              </a:endParaRPr>
            </a:p>
            <a:p>
              <a:pPr defTabSz="1828800"/>
              <a:r>
                <a:rPr lang="en-US" sz="1200">
                  <a:solidFill>
                    <a:schemeClr val="tx1"/>
                  </a:solidFill>
                  <a:latin typeface="Helvetica"/>
                  <a:cs typeface="Helvetica"/>
                </a:rPr>
                <a:t>PCL ensures compliance and submits reports to agencies</a:t>
              </a:r>
              <a:endParaRPr lang="en-US">
                <a:solidFill>
                  <a:schemeClr val="tx1"/>
                </a:solidFill>
                <a:ea typeface="Calibri"/>
                <a:cs typeface="Calibri"/>
              </a:endParaRPr>
            </a:p>
            <a:p>
              <a:pPr defTabSz="1828800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Arrow: Right 2">
              <a:extLst>
                <a:ext uri="{FF2B5EF4-FFF2-40B4-BE49-F238E27FC236}">
                  <a16:creationId xmlns:a16="http://schemas.microsoft.com/office/drawing/2014/main" id="{19C812D6-638A-2DF0-3FB6-ABD67CE09954}"/>
                </a:ext>
              </a:extLst>
            </p:cNvPr>
            <p:cNvSpPr/>
            <p:nvPr/>
          </p:nvSpPr>
          <p:spPr>
            <a:xfrm rot="5400000">
              <a:off x="10331889" y="4174583"/>
              <a:ext cx="559916" cy="179635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0" name="Arrow: Right 49">
              <a:extLst>
                <a:ext uri="{FF2B5EF4-FFF2-40B4-BE49-F238E27FC236}">
                  <a16:creationId xmlns:a16="http://schemas.microsoft.com/office/drawing/2014/main" id="{8935B4DA-FF36-1868-43C8-93D720778B48}"/>
                </a:ext>
              </a:extLst>
            </p:cNvPr>
            <p:cNvSpPr/>
            <p:nvPr/>
          </p:nvSpPr>
          <p:spPr>
            <a:xfrm rot="10800000">
              <a:off x="9206366" y="5425940"/>
              <a:ext cx="559916" cy="179635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1" name="Arrow: Right 50">
              <a:extLst>
                <a:ext uri="{FF2B5EF4-FFF2-40B4-BE49-F238E27FC236}">
                  <a16:creationId xmlns:a16="http://schemas.microsoft.com/office/drawing/2014/main" id="{FA5DD8BF-2DFB-919B-9852-B8A9DEA346C0}"/>
                </a:ext>
              </a:extLst>
            </p:cNvPr>
            <p:cNvSpPr/>
            <p:nvPr/>
          </p:nvSpPr>
          <p:spPr>
            <a:xfrm rot="10800000">
              <a:off x="6808512" y="5439921"/>
              <a:ext cx="559916" cy="179635"/>
            </a:xfrm>
            <a:prstGeom prst="rightArrow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921457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CA86119-9410-0873-DBB2-E4C37C4AF619}"/>
              </a:ext>
            </a:extLst>
          </p:cNvPr>
          <p:cNvSpPr/>
          <p:nvPr/>
        </p:nvSpPr>
        <p:spPr>
          <a:xfrm>
            <a:off x="866832" y="4069502"/>
            <a:ext cx="2269441" cy="1754326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Accommodation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Dental Insurance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Health Insurance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Loan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latin typeface="Helvetica"/>
                <a:cs typeface="Helvetica"/>
              </a:rPr>
              <a:t>Retirement Plan</a:t>
            </a:r>
            <a:endParaRPr lang="en-US" sz="1600" dirty="0">
              <a:solidFill>
                <a:schemeClr val="tx1"/>
              </a:solidFill>
              <a:latin typeface="Helvetica" pitchFamily="2" charset="0"/>
              <a:cs typeface="Helvetic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66EE77-CB61-4264-AE95-14988B0116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28" t="9244" r="982" b="18361"/>
          <a:stretch/>
        </p:blipFill>
        <p:spPr>
          <a:xfrm>
            <a:off x="3597275" y="2983832"/>
            <a:ext cx="8011943" cy="2871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68F98B1-B8AA-4DBF-843A-5251CD17BE2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77" t="3519" r="4415" b="25464"/>
          <a:stretch/>
        </p:blipFill>
        <p:spPr>
          <a:xfrm>
            <a:off x="6026198" y="2070448"/>
            <a:ext cx="5513218" cy="19506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76200">
            <a:solidFill>
              <a:schemeClr val="bg1">
                <a:lumMod val="85000"/>
              </a:schemeClr>
            </a:solidFill>
          </a:ln>
          <a:effectLst/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AB836A5-D930-4CED-B973-BBDECE4974FD}"/>
              </a:ext>
            </a:extLst>
          </p:cNvPr>
          <p:cNvSpPr txBox="1"/>
          <p:nvPr/>
        </p:nvSpPr>
        <p:spPr>
          <a:xfrm>
            <a:off x="743368" y="382168"/>
            <a:ext cx="9990281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latin typeface="Helvetica"/>
                <a:ea typeface="Calibri"/>
                <a:cs typeface="Helvetica"/>
              </a:rPr>
              <a:t>Accesses Deductions and Allowances</a:t>
            </a:r>
            <a:endParaRPr lang="en-US" dirty="0">
              <a:latin typeface="Calibri" panose="020F0502020204030204"/>
              <a:ea typeface="Calibri"/>
              <a:cs typeface="Calibri"/>
            </a:endParaRPr>
          </a:p>
          <a:p>
            <a:r>
              <a:rPr lang="en-US" sz="3600" b="1" dirty="0">
                <a:latin typeface="Helvetica"/>
                <a:ea typeface="Calibri"/>
                <a:cs typeface="Helvetica"/>
              </a:rPr>
              <a:t> for Benefits Administration</a:t>
            </a:r>
            <a:endParaRPr lang="en-US" dirty="0">
              <a:ea typeface="Calibri"/>
              <a:cs typeface="Calibri"/>
            </a:endParaRPr>
          </a:p>
          <a:p>
            <a:endParaRPr lang="en-US" sz="3600" b="1" dirty="0">
              <a:latin typeface="Helvetica"/>
              <a:ea typeface="Calibri"/>
              <a:cs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ADBEC3D-2757-4440-97EF-5EE1F1128A18}"/>
              </a:ext>
            </a:extLst>
          </p:cNvPr>
          <p:cNvSpPr/>
          <p:nvPr/>
        </p:nvSpPr>
        <p:spPr>
          <a:xfrm>
            <a:off x="831110" y="1804315"/>
            <a:ext cx="1717923" cy="105028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rgbClr val="00B050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7F1450DA-B365-4E57-ABED-0BE921DF4A3B}"/>
              </a:ext>
            </a:extLst>
          </p:cNvPr>
          <p:cNvGrpSpPr/>
          <p:nvPr/>
        </p:nvGrpSpPr>
        <p:grpSpPr>
          <a:xfrm>
            <a:off x="855538" y="3132852"/>
            <a:ext cx="2269442" cy="1183022"/>
            <a:chOff x="884362" y="3134946"/>
            <a:chExt cx="3421696" cy="1183022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B4982518-ACC2-43B7-BB2B-B3E0D5C4C562}"/>
                </a:ext>
              </a:extLst>
            </p:cNvPr>
            <p:cNvSpPr/>
            <p:nvPr/>
          </p:nvSpPr>
          <p:spPr>
            <a:xfrm>
              <a:off x="901390" y="3134946"/>
              <a:ext cx="3404666" cy="420983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Select any Country </a:t>
              </a:r>
              <a:endParaRPr lang="en-US" sz="160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</a:endParaRPr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86D48A7-1CAA-49AF-9A16-0294FC823343}"/>
                </a:ext>
              </a:extLst>
            </p:cNvPr>
            <p:cNvSpPr/>
            <p:nvPr/>
          </p:nvSpPr>
          <p:spPr>
            <a:xfrm>
              <a:off x="884362" y="3896985"/>
              <a:ext cx="3421696" cy="420983"/>
            </a:xfrm>
            <a:prstGeom prst="roundRect">
              <a:avLst/>
            </a:prstGeom>
            <a:solidFill>
              <a:srgbClr val="CCE8DA"/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40" tIns="45720" rIns="91440" bIns="45720" rtlCol="0" anchor="ctr"/>
            <a:lstStyle/>
            <a:p>
              <a:pPr algn="ctr"/>
              <a:r>
                <a:rPr lang="en-US" sz="1600" dirty="0">
                  <a:solidFill>
                    <a:schemeClr val="tx1"/>
                  </a:solidFill>
                  <a:latin typeface="Helvetica"/>
                  <a:ea typeface="Calibri"/>
                  <a:cs typeface="Calibri"/>
                </a:rPr>
                <a:t>Choose any Criteria</a:t>
              </a:r>
              <a:endParaRPr lang="en-US" sz="1600" dirty="0">
                <a:solidFill>
                  <a:schemeClr val="tx1"/>
                </a:solidFill>
                <a:latin typeface="Helvetica" pitchFamily="2" charset="0"/>
                <a:ea typeface="Calibri"/>
                <a:cs typeface="Calibri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01F3330-B85A-458A-A148-88A284BAC68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48" t="26352" r="50107" b="49405"/>
          <a:stretch/>
        </p:blipFill>
        <p:spPr>
          <a:xfrm>
            <a:off x="743368" y="2070448"/>
            <a:ext cx="848137" cy="862613"/>
          </a:xfrm>
          <a:prstGeom prst="rect">
            <a:avLst/>
          </a:prstGeom>
        </p:spPr>
      </p:pic>
      <p:sp>
        <p:nvSpPr>
          <p:cNvPr id="10" name="Arrow: Right 9">
            <a:extLst>
              <a:ext uri="{FF2B5EF4-FFF2-40B4-BE49-F238E27FC236}">
                <a16:creationId xmlns:a16="http://schemas.microsoft.com/office/drawing/2014/main" id="{29A5DEC3-5CF5-FCC8-16D8-286E3C43A08D}"/>
              </a:ext>
            </a:extLst>
          </p:cNvPr>
          <p:cNvSpPr/>
          <p:nvPr/>
        </p:nvSpPr>
        <p:spPr>
          <a:xfrm rot="5400000">
            <a:off x="2744185" y="3536744"/>
            <a:ext cx="407576" cy="359311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  <a:latin typeface="Helvetica" pitchFamily="2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24D1CA7-E2E2-5B5B-E4AE-ACF756797387}"/>
              </a:ext>
            </a:extLst>
          </p:cNvPr>
          <p:cNvSpPr txBox="1"/>
          <p:nvPr/>
        </p:nvSpPr>
        <p:spPr>
          <a:xfrm>
            <a:off x="11321531" y="6462215"/>
            <a:ext cx="1453785" cy="2616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1100" i="1">
                <a:solidFill>
                  <a:schemeClr val="bg1">
                    <a:lumMod val="50000"/>
                  </a:schemeClr>
                </a:solidFill>
                <a:cs typeface="Calibri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13067310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1ACA1520944624B967D6A3ED1331027" ma:contentTypeVersion="14" ma:contentTypeDescription="Create a new document." ma:contentTypeScope="" ma:versionID="b37aa80dd6de27497b7de7a61aa54441">
  <xsd:schema xmlns:xsd="http://www.w3.org/2001/XMLSchema" xmlns:xs="http://www.w3.org/2001/XMLSchema" xmlns:p="http://schemas.microsoft.com/office/2006/metadata/properties" xmlns:ns2="65e99750-23a9-4274-bca1-7b5a846c1176" xmlns:ns3="e76389d2-3952-4306-b53c-6eaaa5b06ce8" targetNamespace="http://schemas.microsoft.com/office/2006/metadata/properties" ma:root="true" ma:fieldsID="f7bb67edadc208e99e9f12a16427ff57" ns2:_="" ns3:_="">
    <xsd:import namespace="65e99750-23a9-4274-bca1-7b5a846c1176"/>
    <xsd:import namespace="e76389d2-3952-4306-b53c-6eaaa5b06ce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LengthInSeconds" minOccurs="0"/>
                <xsd:element ref="ns3:MediaServiceDateTaken" minOccurs="0"/>
                <xsd:element ref="ns3:lcf76f155ced4ddcb4097134ff3c332f" minOccurs="0"/>
                <xsd:element ref="ns2:TaxCatchAll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e99750-23a9-4274-bca1-7b5a846c117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1412b83e-e9eb-4e3f-9d51-37d1d4d19c74}" ma:internalName="TaxCatchAll" ma:showField="CatchAllData" ma:web="65e99750-23a9-4274-bca1-7b5a846c117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389d2-3952-4306-b53c-6eaaa5b06c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6156076c-3ddf-4722-9a8a-8b06d0b1c5b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76389d2-3952-4306-b53c-6eaaa5b06ce8">
      <Terms xmlns="http://schemas.microsoft.com/office/infopath/2007/PartnerControls"/>
    </lcf76f155ced4ddcb4097134ff3c332f>
    <TaxCatchAll xmlns="65e99750-23a9-4274-bca1-7b5a846c1176" xsi:nil="true"/>
  </documentManagement>
</p:properties>
</file>

<file path=customXml/itemProps1.xml><?xml version="1.0" encoding="utf-8"?>
<ds:datastoreItem xmlns:ds="http://schemas.openxmlformats.org/officeDocument/2006/customXml" ds:itemID="{5DD9F442-A174-4636-853F-51B85C329922}"/>
</file>

<file path=customXml/itemProps2.xml><?xml version="1.0" encoding="utf-8"?>
<ds:datastoreItem xmlns:ds="http://schemas.openxmlformats.org/officeDocument/2006/customXml" ds:itemID="{A2947567-1FC3-4267-8BDA-30271E4951B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2C35785-3F82-4825-95A6-9B5EA32A1587}">
  <ds:schemaRefs>
    <ds:schemaRef ds:uri="http://schemas.microsoft.com/office/2006/metadata/properties"/>
    <ds:schemaRef ds:uri="http://schemas.microsoft.com/office/infopath/2007/PartnerControls"/>
    <ds:schemaRef ds:uri="e76389d2-3952-4306-b53c-6eaaa5b06ce8"/>
    <ds:schemaRef ds:uri="65e99750-23a9-4274-bca1-7b5a846c1176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1138</Words>
  <Application>Microsoft Office PowerPoint</Application>
  <PresentationFormat>Widescreen</PresentationFormat>
  <Paragraphs>242</Paragraphs>
  <Slides>18</Slides>
  <Notes>4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Table of Contents</vt:lpstr>
      <vt:lpstr>Solution Overview</vt:lpstr>
      <vt:lpstr>Taking Personas for explanation</vt:lpstr>
      <vt:lpstr>Key Benefits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Abhi</dc:creator>
  <cp:lastModifiedBy>Sanjay</cp:lastModifiedBy>
  <cp:revision>7</cp:revision>
  <dcterms:created xsi:type="dcterms:W3CDTF">2023-10-27T16:46:59Z</dcterms:created>
  <dcterms:modified xsi:type="dcterms:W3CDTF">2024-01-24T05:48:41Z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0x01010041ACA1520944624B967D6A3ED1331027</vt:lpwstr>
  </property>
</Properties>
</file>